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heme/theme2.xml" ContentType="application/vnd.openxmlformats-officedocument.theme+xml"/>
  <Override PartName="/ppt/theme/theme3.xml" ContentType="application/vnd.openxmlformats-officedocument.theme+xml"/>
  <Override PartName="/ppt/charts/chart6.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charts/chart7.xml" ContentType="application/vnd.openxmlformats-officedocument.drawingml.chart+xml"/>
  <Override PartName="/ppt/charts/style2.xml" ContentType="application/vnd.ms-office.chartstyle+xml"/>
  <Override PartName="/ppt/charts/colors2.xml" ContentType="application/vnd.ms-office.chartcolorstyle+xml"/>
  <Override PartName="/ppt/charts/chart8.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2" r:id="rId4"/>
  </p:sldMasterIdLst>
  <p:notesMasterIdLst>
    <p:notesMasterId r:id="rId13"/>
  </p:notesMasterIdLst>
  <p:handoutMasterIdLst>
    <p:handoutMasterId r:id="rId14"/>
  </p:handoutMasterIdLst>
  <p:sldIdLst>
    <p:sldId id="256" r:id="rId5"/>
    <p:sldId id="261" r:id="rId6"/>
    <p:sldId id="257" r:id="rId7"/>
    <p:sldId id="258" r:id="rId8"/>
    <p:sldId id="260" r:id="rId9"/>
    <p:sldId id="265" r:id="rId10"/>
    <p:sldId id="266" r:id="rId11"/>
    <p:sldId id="263" r:id="rId12"/>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General Guidelines" id="{44008CE7-4650-416C-ACBD-B9B1038E76EB}">
          <p14:sldIdLst>
            <p14:sldId id="256"/>
            <p14:sldId id="261"/>
            <p14:sldId id="257"/>
            <p14:sldId id="258"/>
            <p14:sldId id="260"/>
            <p14:sldId id="265"/>
            <p14:sldId id="266"/>
            <p14:sldId id="263"/>
          </p14:sldIdLst>
        </p14:section>
        <p14:section name="All About Typography" id="{8C6D24B6-36A7-4D1D-ACDE-AB8A042CCF77}">
          <p14:sldIdLst/>
        </p14:section>
        <p14:section name="All About Tiles" id="{25AF2494-4EC3-4A98-81BA-31F4B3E43FA8}">
          <p14:sldIdLst/>
        </p14:section>
        <p14:section name="All About Charts" id="{89BC780D-0704-43BE-9E1F-DA2EE780FF2B}">
          <p14:sldIdLst/>
        </p14:section>
        <p14:section name="All About Photography" id="{AE8ABB39-D6C7-42D8-8957-46318C29C858}">
          <p14:sldIdLst/>
        </p14:section>
        <p14:section name="All About Icons" id="{C79C6226-01C5-48F3-B55C-DB54618086F9}">
          <p14:sldIdLst/>
        </p14:section>
        <p14:section name="Other Slides" id="{48B3BCED-A250-4DF0-A16C-77776BA15742}">
          <p14:sldIdLst/>
        </p14:section>
      </p14:sectionLst>
    </p:ext>
    <p:ext uri="{EFAFB233-063F-42B5-8137-9DF3F51BA10A}">
      <p15:sldGuideLst xmlns:p15="http://schemas.microsoft.com/office/powerpoint/2012/main">
        <p15:guide id="1" orient="horz" pos="147">
          <p15:clr>
            <a:srgbClr val="A4A3A4"/>
          </p15:clr>
        </p15:guide>
        <p15:guide id="2" orient="horz" pos="4171">
          <p15:clr>
            <a:srgbClr val="A4A3A4"/>
          </p15:clr>
        </p15:guide>
        <p15:guide id="3" orient="horz" pos="2307">
          <p15:clr>
            <a:srgbClr val="A4A3A4"/>
          </p15:clr>
        </p15:guide>
        <p15:guide id="4" orient="horz" pos="3565">
          <p15:clr>
            <a:srgbClr val="A4A3A4"/>
          </p15:clr>
        </p15:guide>
        <p15:guide id="5" orient="horz" pos="3624">
          <p15:clr>
            <a:srgbClr val="A4A3A4"/>
          </p15:clr>
        </p15:guide>
        <p15:guide id="6" orient="horz" pos="912">
          <p15:clr>
            <a:srgbClr val="A4A3A4"/>
          </p15:clr>
        </p15:guide>
        <p15:guide id="7" orient="horz" pos="1057">
          <p15:clr>
            <a:srgbClr val="A4A3A4"/>
          </p15:clr>
        </p15:guide>
        <p15:guide id="8" orient="horz" pos="2375">
          <p15:clr>
            <a:srgbClr val="A4A3A4"/>
          </p15:clr>
        </p15:guide>
        <p15:guide id="9" orient="horz" pos="1114">
          <p15:clr>
            <a:srgbClr val="A4A3A4"/>
          </p15:clr>
        </p15:guide>
        <p15:guide id="10" pos="3806">
          <p15:clr>
            <a:srgbClr val="A4A3A4"/>
          </p15:clr>
        </p15:guide>
        <p15:guide id="11" pos="2557">
          <p15:clr>
            <a:srgbClr val="A4A3A4"/>
          </p15:clr>
        </p15:guide>
        <p15:guide id="12" pos="128">
          <p15:clr>
            <a:srgbClr val="A4A3A4"/>
          </p15:clr>
        </p15:guide>
        <p15:guide id="13" pos="6301">
          <p15:clr>
            <a:srgbClr val="A4A3A4"/>
          </p15:clr>
        </p15:guide>
        <p15:guide id="14" pos="1312">
          <p15:clr>
            <a:srgbClr val="A4A3A4"/>
          </p15:clr>
        </p15:guide>
        <p15:guide id="15" pos="5123">
          <p15:clr>
            <a:srgbClr val="A4A3A4"/>
          </p15:clr>
        </p15:guide>
        <p15:guide id="16" pos="1379">
          <p15:clr>
            <a:srgbClr val="A4A3A4"/>
          </p15:clr>
        </p15:guide>
        <p15:guide id="17" pos="2626">
          <p15:clr>
            <a:srgbClr val="A4A3A4"/>
          </p15:clr>
        </p15:guide>
        <p15:guide id="18" pos="3882">
          <p15:clr>
            <a:srgbClr val="A4A3A4"/>
          </p15:clr>
        </p15:guide>
        <p15:guide id="19" pos="5056">
          <p15:clr>
            <a:srgbClr val="A4A3A4"/>
          </p15:clr>
        </p15:guide>
        <p15:guide id="20" pos="6368">
          <p15:clr>
            <a:srgbClr val="A4A3A4"/>
          </p15:clr>
        </p15:guide>
        <p15:guide id="21" pos="7548">
          <p15:clr>
            <a:srgbClr val="A4A3A4"/>
          </p15:clr>
        </p15:guide>
        <p15:guide id="22" pos="328">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d" initials="f" lastIdx="3" clrIdx="0">
    <p:extLst>
      <p:ext uri="{19B8F6BF-5375-455C-9EA6-DF929625EA0E}">
        <p15:presenceInfo xmlns:p15="http://schemas.microsoft.com/office/powerpoint/2012/main" userId="fd"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EDD9"/>
    <a:srgbClr val="FBFBFB"/>
    <a:srgbClr val="F85B1C"/>
    <a:srgbClr val="83B800"/>
    <a:srgbClr val="FFFFFF"/>
    <a:srgbClr val="000000"/>
    <a:srgbClr val="929292"/>
    <a:srgbClr val="4D4D4D"/>
    <a:srgbClr val="EE8200"/>
    <a:srgbClr val="F285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6" autoAdjust="0"/>
    <p:restoredTop sz="96433" autoAdjust="0"/>
  </p:normalViewPr>
  <p:slideViewPr>
    <p:cSldViewPr snapToGrid="0">
      <p:cViewPr varScale="1">
        <p:scale>
          <a:sx n="113" d="100"/>
          <a:sy n="113" d="100"/>
        </p:scale>
        <p:origin x="432" y="96"/>
      </p:cViewPr>
      <p:guideLst>
        <p:guide orient="horz" pos="147"/>
        <p:guide orient="horz" pos="4171"/>
        <p:guide orient="horz" pos="2307"/>
        <p:guide orient="horz" pos="3565"/>
        <p:guide orient="horz" pos="3624"/>
        <p:guide orient="horz" pos="912"/>
        <p:guide orient="horz" pos="1057"/>
        <p:guide orient="horz" pos="2375"/>
        <p:guide orient="horz" pos="1114"/>
        <p:guide pos="3806"/>
        <p:guide pos="2557"/>
        <p:guide pos="128"/>
        <p:guide pos="6301"/>
        <p:guide pos="1312"/>
        <p:guide pos="5123"/>
        <p:guide pos="1379"/>
        <p:guide pos="2626"/>
        <p:guide pos="3882"/>
        <p:guide pos="5056"/>
        <p:guide pos="6368"/>
        <p:guide pos="7548"/>
        <p:guide pos="328"/>
      </p:guideLst>
    </p:cSldViewPr>
  </p:slideViewPr>
  <p:notesTextViewPr>
    <p:cViewPr>
      <p:scale>
        <a:sx n="100" d="100"/>
        <a:sy n="100" d="100"/>
      </p:scale>
      <p:origin x="0" y="0"/>
    </p:cViewPr>
  </p:notesTextViewPr>
  <p:sorterViewPr>
    <p:cViewPr>
      <p:scale>
        <a:sx n="100" d="100"/>
        <a:sy n="100" d="100"/>
      </p:scale>
      <p:origin x="0" y="30"/>
    </p:cViewPr>
  </p:sorterViewPr>
  <p:notesViewPr>
    <p:cSldViewPr snapToGrid="0" showGuides="1">
      <p:cViewPr varScale="1">
        <p:scale>
          <a:sx n="52" d="100"/>
          <a:sy n="52" d="100"/>
        </p:scale>
        <p:origin x="-2880"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_____Microsoft_Excel2.xlsx"/></Relationships>
</file>

<file path=ppt/charts/_rels/chart3.xml.rels><?xml version="1.0" encoding="UTF-8" standalone="yes"?>
<Relationships xmlns="http://schemas.openxmlformats.org/package/2006/relationships"><Relationship Id="rId1" Type="http://schemas.openxmlformats.org/officeDocument/2006/relationships/package" Target="../embeddings/_____Microsoft_Excel3.xlsx"/></Relationships>
</file>

<file path=ppt/charts/_rels/chart4.xml.rels><?xml version="1.0" encoding="UTF-8" standalone="yes"?>
<Relationships xmlns="http://schemas.openxmlformats.org/package/2006/relationships"><Relationship Id="rId1" Type="http://schemas.openxmlformats.org/officeDocument/2006/relationships/package" Target="../embeddings/_____Microsoft_Excel4.xlsx"/></Relationships>
</file>

<file path=ppt/charts/_rels/chart5.xml.rels><?xml version="1.0" encoding="UTF-8" standalone="yes"?>
<Relationships xmlns="http://schemas.openxmlformats.org/package/2006/relationships"><Relationship Id="rId1" Type="http://schemas.openxmlformats.org/officeDocument/2006/relationships/package" Target="../embeddings/_____Microsoft_Excel5.xlsx"/></Relationships>
</file>

<file path=ppt/charts/_rels/chart6.xml.rels><?xml version="1.0" encoding="UTF-8" standalone="yes"?>
<Relationships xmlns="http://schemas.openxmlformats.org/package/2006/relationships"><Relationship Id="rId3" Type="http://schemas.openxmlformats.org/officeDocument/2006/relationships/package" Target="../embeddings/_____Microsoft_Excel6.xlsx"/><Relationship Id="rId2" Type="http://schemas.microsoft.com/office/2011/relationships/chartColorStyle" Target="colors1.xml"/><Relationship Id="rId1" Type="http://schemas.microsoft.com/office/2011/relationships/chartStyle" Target="style1.xml"/></Relationships>
</file>

<file path=ppt/charts/_rels/chart7.xml.rels><?xml version="1.0" encoding="UTF-8" standalone="yes"?>
<Relationships xmlns="http://schemas.openxmlformats.org/package/2006/relationships"><Relationship Id="rId3" Type="http://schemas.openxmlformats.org/officeDocument/2006/relationships/oleObject" Target="file:///C:\Users\user\Dropbox\Group-IB%20Restricted%20Area\&#1054;&#1090;&#1076;&#1077;&#1083;%20&#1056;&#1072;&#1089;&#1089;&#1083;&#1077;&#1076;&#1086;&#1074;&#1072;&#1085;&#1080;&#1081;\&#1052;&#1072;&#1088;&#1082;&#1077;&#1090;&#1080;&#1085;&#1075;\&#1054;&#1090;&#1095;&#1077;&#1090;%20&#1076;&#1083;&#1103;%20Microsoft\&#1053;&#1086;&#1088;&#1084;&#1072;&#1083;&#1100;&#1085;&#1099;&#1077;%20&#1088;&#1077;&#1079;&#1091;&#1083;&#1100;&#1090;&#1072;&#1090;&#1099;%20&#1086;&#1087;&#1088;&#1086;&#1089;&#1072;%20&#1089;%20&#1080;&#1089;&#1087;&#1088;&#1072;&#1074;&#1083;&#1077;&#1085;&#1085;&#1099;&#1084;&#1080;%20&#1087;&#1088;&#1086;&#1094;&#1077;&#1085;&#1090;&#1072;&#1084;&#1080;.xlsx" TargetMode="External"/><Relationship Id="rId2" Type="http://schemas.microsoft.com/office/2011/relationships/chartColorStyle" Target="colors2.xml"/><Relationship Id="rId1" Type="http://schemas.microsoft.com/office/2011/relationships/chartStyle" Target="style2.xml"/></Relationships>
</file>

<file path=ppt/charts/_rels/chart8.xml.rels><?xml version="1.0" encoding="UTF-8" standalone="yes"?>
<Relationships xmlns="http://schemas.openxmlformats.org/package/2006/relationships"><Relationship Id="rId3" Type="http://schemas.openxmlformats.org/officeDocument/2006/relationships/oleObject" Target="file:///C:\Users\user\Dropbox\Group-IB%20Restricted%20Area\&#1054;&#1090;&#1076;&#1077;&#1083;%20&#1056;&#1072;&#1089;&#1089;&#1083;&#1077;&#1076;&#1086;&#1074;&#1072;&#1085;&#1080;&#1081;\&#1052;&#1072;&#1088;&#1082;&#1077;&#1090;&#1080;&#1085;&#1075;\&#1054;&#1090;&#1095;&#1077;&#1090;%20&#1076;&#1083;&#1103;%20Microsoft\&#1053;&#1086;&#1088;&#1084;&#1072;&#1083;&#1100;&#1085;&#1099;&#1077;%20&#1088;&#1077;&#1079;&#1091;&#1083;&#1100;&#1090;&#1072;&#1090;&#1099;%20&#1086;&#1087;&#1088;&#1086;&#1089;&#1072;%20&#1089;%20&#1080;&#1089;&#1087;&#1088;&#1072;&#1074;&#1083;&#1077;&#1085;&#1085;&#1099;&#1084;&#1080;%20&#1087;&#1088;&#1086;&#1094;&#1077;&#1085;&#1090;&#1072;&#1084;&#1080;.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Лист1!$B$1</c:f>
              <c:strCache>
                <c:ptCount val="1"/>
                <c:pt idx="0">
                  <c:v>Chart Title</c:v>
                </c:pt>
              </c:strCache>
            </c:strRef>
          </c:tx>
          <c:explosion val="25"/>
          <c:dPt>
            <c:idx val="1"/>
            <c:bubble3D val="0"/>
            <c:spPr>
              <a:solidFill>
                <a:srgbClr val="F85B1C"/>
              </a:solidFill>
            </c:spPr>
            <c:extLst xmlns:c16r2="http://schemas.microsoft.com/office/drawing/2015/06/chart">
              <c:ext xmlns:c16="http://schemas.microsoft.com/office/drawing/2014/chart" uri="{C3380CC4-5D6E-409C-BE32-E72D297353CC}">
                <c16:uniqueId val="{00000000-D36D-43FA-A7CE-0A78B4089170}"/>
              </c:ext>
            </c:extLst>
          </c:dPt>
          <c:cat>
            <c:numRef>
              <c:f>Лист1!$A$2:$A$5</c:f>
              <c:numCache>
                <c:formatCode>General</c:formatCode>
                <c:ptCount val="4"/>
                <c:pt idx="0">
                  <c:v>1</c:v>
                </c:pt>
                <c:pt idx="1">
                  <c:v>2</c:v>
                </c:pt>
                <c:pt idx="2">
                  <c:v>3</c:v>
                </c:pt>
                <c:pt idx="3">
                  <c:v>4</c:v>
                </c:pt>
              </c:numCache>
            </c:numRef>
          </c:cat>
          <c:val>
            <c:numRef>
              <c:f>Лист1!$B$2:$B$5</c:f>
              <c:numCache>
                <c:formatCode>General</c:formatCode>
                <c:ptCount val="4"/>
                <c:pt idx="0">
                  <c:v>8.2000000000000011</c:v>
                </c:pt>
                <c:pt idx="1">
                  <c:v>3.2</c:v>
                </c:pt>
                <c:pt idx="2">
                  <c:v>1.4</c:v>
                </c:pt>
                <c:pt idx="3">
                  <c:v>1.2</c:v>
                </c:pt>
              </c:numCache>
            </c:numRef>
          </c:val>
          <c:extLst xmlns:c16r2="http://schemas.microsoft.com/office/drawing/2015/06/chart">
            <c:ext xmlns:c16="http://schemas.microsoft.com/office/drawing/2014/chart" uri="{C3380CC4-5D6E-409C-BE32-E72D297353CC}">
              <c16:uniqueId val="{00000001-D36D-43FA-A7CE-0A78B4089170}"/>
            </c:ext>
          </c:extLst>
        </c:ser>
        <c:dLbls>
          <c:showLegendKey val="0"/>
          <c:showVal val="0"/>
          <c:showCatName val="0"/>
          <c:showSerName val="0"/>
          <c:showPercent val="0"/>
          <c:showBubbleSize val="0"/>
          <c:showLeaderLines val="1"/>
        </c:dLbls>
        <c:firstSliceAng val="0"/>
      </c:pieChart>
    </c:plotArea>
    <c:legend>
      <c:legendPos val="r"/>
      <c:overlay val="0"/>
      <c:txPr>
        <a:bodyPr/>
        <a:lstStyle/>
        <a:p>
          <a:pPr>
            <a:defRPr>
              <a:solidFill>
                <a:schemeClr val="tx1">
                  <a:lumMod val="65000"/>
                  <a:lumOff val="35000"/>
                </a:schemeClr>
              </a:solidFill>
            </a:defRPr>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rgbClr val="FFC000"/>
              </a:solidFill>
            </c:spPr>
            <c:extLst xmlns:c16r2="http://schemas.microsoft.com/office/drawing/2015/06/chart">
              <c:ext xmlns:c16="http://schemas.microsoft.com/office/drawing/2014/chart" uri="{C3380CC4-5D6E-409C-BE32-E72D297353CC}">
                <c16:uniqueId val="{00000000-5738-4166-AADE-CC1E8C48A89C}"/>
              </c:ext>
            </c:extLst>
          </c:dPt>
          <c:dPt>
            <c:idx val="1"/>
            <c:bubble3D val="0"/>
            <c:spPr>
              <a:solidFill>
                <a:schemeClr val="accent4"/>
              </a:solidFill>
            </c:spPr>
            <c:extLst xmlns:c16r2="http://schemas.microsoft.com/office/drawing/2015/06/chart">
              <c:ext xmlns:c16="http://schemas.microsoft.com/office/drawing/2014/chart" uri="{C3380CC4-5D6E-409C-BE32-E72D297353CC}">
                <c16:uniqueId val="{00000001-5738-4166-AADE-CC1E8C48A89C}"/>
              </c:ext>
            </c:extLst>
          </c:dPt>
          <c:dPt>
            <c:idx val="2"/>
            <c:bubble3D val="0"/>
            <c:spPr>
              <a:solidFill>
                <a:srgbClr val="F85B1C"/>
              </a:solidFill>
            </c:spPr>
            <c:extLst xmlns:c16r2="http://schemas.microsoft.com/office/drawing/2015/06/chart">
              <c:ext xmlns:c16="http://schemas.microsoft.com/office/drawing/2014/chart" uri="{C3380CC4-5D6E-409C-BE32-E72D297353CC}">
                <c16:uniqueId val="{00000002-5738-4166-AADE-CC1E8C48A89C}"/>
              </c:ext>
            </c:extLst>
          </c:dPt>
          <c:dPt>
            <c:idx val="3"/>
            <c:bubble3D val="0"/>
            <c:spPr>
              <a:solidFill>
                <a:schemeClr val="accent1"/>
              </a:solidFill>
            </c:spPr>
            <c:extLst xmlns:c16r2="http://schemas.microsoft.com/office/drawing/2015/06/chart">
              <c:ext xmlns:c16="http://schemas.microsoft.com/office/drawing/2014/chart" uri="{C3380CC4-5D6E-409C-BE32-E72D297353CC}">
                <c16:uniqueId val="{00000003-5738-4166-AADE-CC1E8C48A89C}"/>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58</c:v>
                </c:pt>
                <c:pt idx="1">
                  <c:v>13</c:v>
                </c:pt>
                <c:pt idx="2">
                  <c:v>9</c:v>
                </c:pt>
                <c:pt idx="3">
                  <c:v>7</c:v>
                </c:pt>
              </c:numCache>
            </c:numRef>
          </c:val>
          <c:extLst xmlns:c16r2="http://schemas.microsoft.com/office/drawing/2015/06/chart">
            <c:ext xmlns:c16="http://schemas.microsoft.com/office/drawing/2014/chart" uri="{C3380CC4-5D6E-409C-BE32-E72D297353CC}">
              <c16:uniqueId val="{00000004-5738-4166-AADE-CC1E8C48A89C}"/>
            </c:ext>
          </c:extLst>
        </c:ser>
        <c:dLbls>
          <c:showLegendKey val="0"/>
          <c:showVal val="0"/>
          <c:showCatName val="0"/>
          <c:showSerName val="0"/>
          <c:showPercent val="0"/>
          <c:showBubbleSize val="0"/>
          <c:showLeaderLines val="1"/>
        </c:dLbls>
        <c:firstSliceAng val="0"/>
      </c:pieChart>
    </c:plotArea>
    <c:plotVisOnly val="1"/>
    <c:dispBlanksAs val="zero"/>
    <c:showDLblsOverMax val="0"/>
  </c:chart>
  <c:txPr>
    <a:bodyPr/>
    <a:lstStyle/>
    <a:p>
      <a:pPr>
        <a:defRPr sz="1800"/>
      </a:pPr>
      <a:endParaRPr lang="ru-RU"/>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Sales</c:v>
                </c:pt>
              </c:strCache>
            </c:strRef>
          </c:tx>
          <c:invertIfNegative val="0"/>
          <c:dPt>
            <c:idx val="0"/>
            <c:invertIfNegative val="0"/>
            <c:bubble3D val="0"/>
            <c:spPr>
              <a:solidFill>
                <a:schemeClr val="accent4"/>
              </a:solidFill>
            </c:spPr>
            <c:extLst xmlns:c16r2="http://schemas.microsoft.com/office/drawing/2015/06/chart">
              <c:ext xmlns:c16="http://schemas.microsoft.com/office/drawing/2014/chart" uri="{C3380CC4-5D6E-409C-BE32-E72D297353CC}">
                <c16:uniqueId val="{00000000-5FEF-400B-9EB1-A36474CD96E6}"/>
              </c:ext>
            </c:extLst>
          </c:dPt>
          <c:dPt>
            <c:idx val="1"/>
            <c:invertIfNegative val="0"/>
            <c:bubble3D val="0"/>
            <c:spPr>
              <a:solidFill>
                <a:schemeClr val="accent1"/>
              </a:solidFill>
            </c:spPr>
            <c:extLst xmlns:c16r2="http://schemas.microsoft.com/office/drawing/2015/06/chart">
              <c:ext xmlns:c16="http://schemas.microsoft.com/office/drawing/2014/chart" uri="{C3380CC4-5D6E-409C-BE32-E72D297353CC}">
                <c16:uniqueId val="{00000001-5FEF-400B-9EB1-A36474CD96E6}"/>
              </c:ext>
            </c:extLst>
          </c:dPt>
          <c:dPt>
            <c:idx val="2"/>
            <c:invertIfNegative val="0"/>
            <c:bubble3D val="0"/>
            <c:spPr>
              <a:solidFill>
                <a:srgbClr val="F85B1C"/>
              </a:solidFill>
            </c:spPr>
            <c:extLst xmlns:c16r2="http://schemas.microsoft.com/office/drawing/2015/06/chart">
              <c:ext xmlns:c16="http://schemas.microsoft.com/office/drawing/2014/chart" uri="{C3380CC4-5D6E-409C-BE32-E72D297353CC}">
                <c16:uniqueId val="{00000002-5FEF-400B-9EB1-A36474CD96E6}"/>
              </c:ext>
            </c:extLst>
          </c:dPt>
          <c:dPt>
            <c:idx val="3"/>
            <c:invertIfNegative val="0"/>
            <c:bubble3D val="0"/>
            <c:spPr>
              <a:solidFill>
                <a:schemeClr val="accent3"/>
              </a:solidFill>
            </c:spPr>
            <c:extLst xmlns:c16r2="http://schemas.microsoft.com/office/drawing/2015/06/chart">
              <c:ext xmlns:c16="http://schemas.microsoft.com/office/drawing/2014/chart" uri="{C3380CC4-5D6E-409C-BE32-E72D297353CC}">
                <c16:uniqueId val="{00000003-5FEF-400B-9EB1-A36474CD96E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58</c:v>
                </c:pt>
                <c:pt idx="1">
                  <c:v>13</c:v>
                </c:pt>
                <c:pt idx="2">
                  <c:v>9</c:v>
                </c:pt>
                <c:pt idx="3">
                  <c:v>7</c:v>
                </c:pt>
              </c:numCache>
            </c:numRef>
          </c:val>
          <c:extLst xmlns:c16r2="http://schemas.microsoft.com/office/drawing/2015/06/chart">
            <c:ext xmlns:c16="http://schemas.microsoft.com/office/drawing/2014/chart" uri="{C3380CC4-5D6E-409C-BE32-E72D297353CC}">
              <c16:uniqueId val="{00000004-5FEF-400B-9EB1-A36474CD96E6}"/>
            </c:ext>
          </c:extLst>
        </c:ser>
        <c:dLbls>
          <c:showLegendKey val="0"/>
          <c:showVal val="0"/>
          <c:showCatName val="0"/>
          <c:showSerName val="0"/>
          <c:showPercent val="0"/>
          <c:showBubbleSize val="0"/>
        </c:dLbls>
        <c:gapWidth val="155"/>
        <c:axId val="1598723152"/>
        <c:axId val="1598723696"/>
      </c:barChart>
      <c:catAx>
        <c:axId val="1598723152"/>
        <c:scaling>
          <c:orientation val="minMax"/>
        </c:scaling>
        <c:delete val="0"/>
        <c:axPos val="b"/>
        <c:numFmt formatCode="General" sourceLinked="0"/>
        <c:majorTickMark val="none"/>
        <c:minorTickMark val="none"/>
        <c:tickLblPos val="nextTo"/>
        <c:spPr>
          <a:ln>
            <a:solidFill>
              <a:schemeClr val="accent4"/>
            </a:solidFill>
          </a:ln>
        </c:spPr>
        <c:txPr>
          <a:bodyPr/>
          <a:lstStyle/>
          <a:p>
            <a:pPr>
              <a:defRPr>
                <a:solidFill>
                  <a:schemeClr val="tx1">
                    <a:lumMod val="65000"/>
                    <a:lumOff val="35000"/>
                  </a:schemeClr>
                </a:solidFill>
              </a:defRPr>
            </a:pPr>
            <a:endParaRPr lang="ru-RU"/>
          </a:p>
        </c:txPr>
        <c:crossAx val="1598723696"/>
        <c:crosses val="autoZero"/>
        <c:auto val="1"/>
        <c:lblAlgn val="ctr"/>
        <c:lblOffset val="100"/>
        <c:noMultiLvlLbl val="0"/>
      </c:catAx>
      <c:valAx>
        <c:axId val="1598723696"/>
        <c:scaling>
          <c:orientation val="minMax"/>
        </c:scaling>
        <c:delete val="0"/>
        <c:axPos val="l"/>
        <c:numFmt formatCode="General" sourceLinked="1"/>
        <c:majorTickMark val="none"/>
        <c:minorTickMark val="none"/>
        <c:tickLblPos val="nextTo"/>
        <c:spPr>
          <a:ln>
            <a:solidFill>
              <a:schemeClr val="accent4"/>
            </a:solidFill>
          </a:ln>
        </c:spPr>
        <c:txPr>
          <a:bodyPr/>
          <a:lstStyle/>
          <a:p>
            <a:pPr>
              <a:defRPr sz="1400">
                <a:solidFill>
                  <a:schemeClr val="tx1">
                    <a:lumMod val="65000"/>
                    <a:lumOff val="35000"/>
                  </a:schemeClr>
                </a:solidFill>
              </a:defRPr>
            </a:pPr>
            <a:endParaRPr lang="ru-RU"/>
          </a:p>
        </c:txPr>
        <c:crossAx val="1598723152"/>
        <c:crosses val="autoZero"/>
        <c:crossBetween val="between"/>
      </c:valAx>
    </c:plotArea>
    <c:plotVisOnly val="1"/>
    <c:dispBlanksAs val="gap"/>
    <c:showDLblsOverMax val="0"/>
  </c:chart>
  <c:txPr>
    <a:bodyPr/>
    <a:lstStyle/>
    <a:p>
      <a:pPr>
        <a:defRPr sz="1800"/>
      </a:pPr>
      <a:endParaRPr lang="ru-RU"/>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tx>
            <c:strRef>
              <c:f>Лист1!$B$1</c:f>
              <c:strCache>
                <c:ptCount val="1"/>
                <c:pt idx="0">
                  <c:v>1</c:v>
                </c:pt>
              </c:strCache>
            </c:strRef>
          </c:tx>
          <c:invertIfNegative val="0"/>
          <c:cat>
            <c:strRef>
              <c:f>Лист1!$A$2:$A$5</c:f>
              <c:strCache>
                <c:ptCount val="4"/>
                <c:pt idx="0">
                  <c:v>Category 1</c:v>
                </c:pt>
                <c:pt idx="1">
                  <c:v>Category 2</c:v>
                </c:pt>
                <c:pt idx="2">
                  <c:v>Category 3</c:v>
                </c:pt>
                <c:pt idx="3">
                  <c:v>Category 4</c:v>
                </c:pt>
              </c:strCache>
            </c:strRef>
          </c:cat>
          <c:val>
            <c:numRef>
              <c:f>Лист1!$B$2:$B$5</c:f>
              <c:numCache>
                <c:formatCode>General</c:formatCode>
                <c:ptCount val="4"/>
                <c:pt idx="0">
                  <c:v>4.3</c:v>
                </c:pt>
                <c:pt idx="1">
                  <c:v>2.5</c:v>
                </c:pt>
                <c:pt idx="2">
                  <c:v>3.5</c:v>
                </c:pt>
                <c:pt idx="3">
                  <c:v>4.5</c:v>
                </c:pt>
              </c:numCache>
            </c:numRef>
          </c:val>
          <c:extLst xmlns:c16r2="http://schemas.microsoft.com/office/drawing/2015/06/chart">
            <c:ext xmlns:c16="http://schemas.microsoft.com/office/drawing/2014/chart" uri="{C3380CC4-5D6E-409C-BE32-E72D297353CC}">
              <c16:uniqueId val="{00000000-4B07-4465-A9A2-FFE63B4D5CD8}"/>
            </c:ext>
          </c:extLst>
        </c:ser>
        <c:ser>
          <c:idx val="1"/>
          <c:order val="1"/>
          <c:tx>
            <c:strRef>
              <c:f>Лист1!$C$1</c:f>
              <c:strCache>
                <c:ptCount val="1"/>
                <c:pt idx="0">
                  <c:v>2</c:v>
                </c:pt>
              </c:strCache>
            </c:strRef>
          </c:tx>
          <c:spPr>
            <a:solidFill>
              <a:schemeClr val="accent4"/>
            </a:solidFill>
          </c:spPr>
          <c:invertIfNegative val="0"/>
          <c:cat>
            <c:strRef>
              <c:f>Лист1!$A$2:$A$5</c:f>
              <c:strCache>
                <c:ptCount val="4"/>
                <c:pt idx="0">
                  <c:v>Category 1</c:v>
                </c:pt>
                <c:pt idx="1">
                  <c:v>Category 2</c:v>
                </c:pt>
                <c:pt idx="2">
                  <c:v>Category 3</c:v>
                </c:pt>
                <c:pt idx="3">
                  <c:v>Category 4</c:v>
                </c:pt>
              </c:strCache>
            </c:strRef>
          </c:cat>
          <c:val>
            <c:numRef>
              <c:f>Лист1!$C$2:$C$5</c:f>
              <c:numCache>
                <c:formatCode>General</c:formatCode>
                <c:ptCount val="4"/>
                <c:pt idx="0">
                  <c:v>2.4</c:v>
                </c:pt>
                <c:pt idx="1">
                  <c:v>4.4000000000000004</c:v>
                </c:pt>
                <c:pt idx="2">
                  <c:v>1.8</c:v>
                </c:pt>
                <c:pt idx="3">
                  <c:v>2.8</c:v>
                </c:pt>
              </c:numCache>
            </c:numRef>
          </c:val>
          <c:extLst xmlns:c16r2="http://schemas.microsoft.com/office/drawing/2015/06/chart">
            <c:ext xmlns:c16="http://schemas.microsoft.com/office/drawing/2014/chart" uri="{C3380CC4-5D6E-409C-BE32-E72D297353CC}">
              <c16:uniqueId val="{00000001-4B07-4465-A9A2-FFE63B4D5CD8}"/>
            </c:ext>
          </c:extLst>
        </c:ser>
        <c:ser>
          <c:idx val="2"/>
          <c:order val="2"/>
          <c:tx>
            <c:strRef>
              <c:f>Лист1!$D$1</c:f>
              <c:strCache>
                <c:ptCount val="1"/>
                <c:pt idx="0">
                  <c:v>3</c:v>
                </c:pt>
              </c:strCache>
            </c:strRef>
          </c:tx>
          <c:invertIfNegative val="0"/>
          <c:cat>
            <c:strRef>
              <c:f>Лист1!$A$2:$A$5</c:f>
              <c:strCache>
                <c:ptCount val="4"/>
                <c:pt idx="0">
                  <c:v>Category 1</c:v>
                </c:pt>
                <c:pt idx="1">
                  <c:v>Category 2</c:v>
                </c:pt>
                <c:pt idx="2">
                  <c:v>Category 3</c:v>
                </c:pt>
                <c:pt idx="3">
                  <c:v>Category 4</c:v>
                </c:pt>
              </c:strCache>
            </c:strRef>
          </c:cat>
          <c:val>
            <c:numRef>
              <c:f>Лист1!$D$2:$D$5</c:f>
              <c:numCache>
                <c:formatCode>General</c:formatCode>
                <c:ptCount val="4"/>
                <c:pt idx="0">
                  <c:v>2</c:v>
                </c:pt>
                <c:pt idx="1">
                  <c:v>2</c:v>
                </c:pt>
                <c:pt idx="2">
                  <c:v>3</c:v>
                </c:pt>
                <c:pt idx="3">
                  <c:v>5</c:v>
                </c:pt>
              </c:numCache>
            </c:numRef>
          </c:val>
          <c:extLst xmlns:c16r2="http://schemas.microsoft.com/office/drawing/2015/06/chart">
            <c:ext xmlns:c16="http://schemas.microsoft.com/office/drawing/2014/chart" uri="{C3380CC4-5D6E-409C-BE32-E72D297353CC}">
              <c16:uniqueId val="{00000002-4B07-4465-A9A2-FFE63B4D5CD8}"/>
            </c:ext>
          </c:extLst>
        </c:ser>
        <c:dLbls>
          <c:showLegendKey val="0"/>
          <c:showVal val="0"/>
          <c:showCatName val="0"/>
          <c:showSerName val="0"/>
          <c:showPercent val="0"/>
          <c:showBubbleSize val="0"/>
        </c:dLbls>
        <c:gapWidth val="150"/>
        <c:axId val="1598732944"/>
        <c:axId val="1598725328"/>
      </c:barChart>
      <c:catAx>
        <c:axId val="1598732944"/>
        <c:scaling>
          <c:orientation val="minMax"/>
        </c:scaling>
        <c:delete val="0"/>
        <c:axPos val="l"/>
        <c:numFmt formatCode="General" sourceLinked="0"/>
        <c:majorTickMark val="out"/>
        <c:minorTickMark val="none"/>
        <c:tickLblPos val="nextTo"/>
        <c:txPr>
          <a:bodyPr/>
          <a:lstStyle/>
          <a:p>
            <a:pPr>
              <a:defRPr>
                <a:solidFill>
                  <a:schemeClr val="tx1">
                    <a:lumMod val="65000"/>
                    <a:lumOff val="35000"/>
                  </a:schemeClr>
                </a:solidFill>
              </a:defRPr>
            </a:pPr>
            <a:endParaRPr lang="ru-RU"/>
          </a:p>
        </c:txPr>
        <c:crossAx val="1598725328"/>
        <c:crosses val="autoZero"/>
        <c:auto val="1"/>
        <c:lblAlgn val="ctr"/>
        <c:lblOffset val="100"/>
        <c:noMultiLvlLbl val="0"/>
      </c:catAx>
      <c:valAx>
        <c:axId val="1598725328"/>
        <c:scaling>
          <c:orientation val="minMax"/>
        </c:scaling>
        <c:delete val="0"/>
        <c:axPos val="b"/>
        <c:majorGridlines/>
        <c:numFmt formatCode="General" sourceLinked="1"/>
        <c:majorTickMark val="out"/>
        <c:minorTickMark val="none"/>
        <c:tickLblPos val="nextTo"/>
        <c:txPr>
          <a:bodyPr/>
          <a:lstStyle/>
          <a:p>
            <a:pPr>
              <a:defRPr>
                <a:solidFill>
                  <a:schemeClr val="tx1">
                    <a:lumMod val="65000"/>
                    <a:lumOff val="35000"/>
                  </a:schemeClr>
                </a:solidFill>
              </a:defRPr>
            </a:pPr>
            <a:endParaRPr lang="ru-RU"/>
          </a:p>
        </c:txPr>
        <c:crossAx val="1598732944"/>
        <c:crosses val="autoZero"/>
        <c:crossBetween val="between"/>
      </c:valAx>
    </c:plotArea>
    <c:legend>
      <c:legendPos val="r"/>
      <c:legendEntry>
        <c:idx val="0"/>
        <c:txPr>
          <a:bodyPr/>
          <a:lstStyle/>
          <a:p>
            <a:pPr>
              <a:defRPr>
                <a:solidFill>
                  <a:schemeClr val="tx1">
                    <a:lumMod val="65000"/>
                    <a:lumOff val="35000"/>
                  </a:schemeClr>
                </a:solidFill>
              </a:defRPr>
            </a:pPr>
            <a:endParaRPr lang="ru-RU"/>
          </a:p>
        </c:txPr>
      </c:legendEntry>
      <c:legendEntry>
        <c:idx val="1"/>
        <c:txPr>
          <a:bodyPr/>
          <a:lstStyle/>
          <a:p>
            <a:pPr>
              <a:defRPr>
                <a:solidFill>
                  <a:schemeClr val="tx1">
                    <a:lumMod val="65000"/>
                    <a:lumOff val="35000"/>
                  </a:schemeClr>
                </a:solidFill>
              </a:defRPr>
            </a:pPr>
            <a:endParaRPr lang="ru-RU"/>
          </a:p>
        </c:txPr>
      </c:legendEntry>
      <c:legendEntry>
        <c:idx val="2"/>
        <c:txPr>
          <a:bodyPr/>
          <a:lstStyle/>
          <a:p>
            <a:pPr>
              <a:defRPr>
                <a:solidFill>
                  <a:schemeClr val="tx1">
                    <a:lumMod val="65000"/>
                    <a:lumOff val="35000"/>
                  </a:schemeClr>
                </a:solidFill>
              </a:defRPr>
            </a:pPr>
            <a:endParaRPr lang="ru-RU"/>
          </a:p>
        </c:txPr>
      </c:legendEntry>
      <c:overlay val="0"/>
    </c:legend>
    <c:plotVisOnly val="1"/>
    <c:dispBlanksAs val="gap"/>
    <c:showDLblsOverMax val="0"/>
  </c:chart>
  <c:txPr>
    <a:bodyPr/>
    <a:lstStyle/>
    <a:p>
      <a:pPr>
        <a:defRPr sz="1800"/>
      </a:pPr>
      <a:endParaRPr lang="ru-RU"/>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Лист1!$B$1</c:f>
              <c:strCache>
                <c:ptCount val="1"/>
                <c:pt idx="0">
                  <c:v>1</c:v>
                </c:pt>
              </c:strCache>
            </c:strRef>
          </c:tx>
          <c:cat>
            <c:strRef>
              <c:f>Лист1!$A$2:$A$5</c:f>
              <c:strCache>
                <c:ptCount val="4"/>
                <c:pt idx="0">
                  <c:v>Category 1</c:v>
                </c:pt>
                <c:pt idx="1">
                  <c:v>Category 2</c:v>
                </c:pt>
                <c:pt idx="2">
                  <c:v>Category 3</c:v>
                </c:pt>
                <c:pt idx="3">
                  <c:v>Category 4</c:v>
                </c:pt>
              </c:strCache>
            </c:strRef>
          </c:cat>
          <c:val>
            <c:numRef>
              <c:f>Лист1!$B$2:$B$5</c:f>
              <c:numCache>
                <c:formatCode>General</c:formatCode>
                <c:ptCount val="4"/>
                <c:pt idx="0">
                  <c:v>4.3</c:v>
                </c:pt>
                <c:pt idx="1">
                  <c:v>2.5</c:v>
                </c:pt>
                <c:pt idx="2">
                  <c:v>3.5</c:v>
                </c:pt>
                <c:pt idx="3">
                  <c:v>4.5</c:v>
                </c:pt>
              </c:numCache>
            </c:numRef>
          </c:val>
          <c:smooth val="0"/>
          <c:extLst xmlns:c16r2="http://schemas.microsoft.com/office/drawing/2015/06/chart">
            <c:ext xmlns:c16="http://schemas.microsoft.com/office/drawing/2014/chart" uri="{C3380CC4-5D6E-409C-BE32-E72D297353CC}">
              <c16:uniqueId val="{00000000-DA61-4942-B6E0-4DC27608AD27}"/>
            </c:ext>
          </c:extLst>
        </c:ser>
        <c:ser>
          <c:idx val="1"/>
          <c:order val="1"/>
          <c:tx>
            <c:strRef>
              <c:f>Лист1!$C$1</c:f>
              <c:strCache>
                <c:ptCount val="1"/>
                <c:pt idx="0">
                  <c:v>2</c:v>
                </c:pt>
              </c:strCache>
            </c:strRef>
          </c:tx>
          <c:spPr>
            <a:ln>
              <a:solidFill>
                <a:srgbClr val="F85B1C"/>
              </a:solidFill>
            </a:ln>
          </c:spPr>
          <c:marker>
            <c:spPr>
              <a:solidFill>
                <a:srgbClr val="F85B1C"/>
              </a:solidFill>
              <a:ln>
                <a:solidFill>
                  <a:srgbClr val="F85B1C"/>
                </a:solidFill>
              </a:ln>
            </c:spPr>
          </c:marker>
          <c:cat>
            <c:strRef>
              <c:f>Лист1!$A$2:$A$5</c:f>
              <c:strCache>
                <c:ptCount val="4"/>
                <c:pt idx="0">
                  <c:v>Category 1</c:v>
                </c:pt>
                <c:pt idx="1">
                  <c:v>Category 2</c:v>
                </c:pt>
                <c:pt idx="2">
                  <c:v>Category 3</c:v>
                </c:pt>
                <c:pt idx="3">
                  <c:v>Category 4</c:v>
                </c:pt>
              </c:strCache>
            </c:strRef>
          </c:cat>
          <c:val>
            <c:numRef>
              <c:f>Лист1!$C$2:$C$5</c:f>
              <c:numCache>
                <c:formatCode>General</c:formatCode>
                <c:ptCount val="4"/>
                <c:pt idx="0">
                  <c:v>2.4</c:v>
                </c:pt>
                <c:pt idx="1">
                  <c:v>4.4000000000000004</c:v>
                </c:pt>
                <c:pt idx="2">
                  <c:v>1.8</c:v>
                </c:pt>
                <c:pt idx="3">
                  <c:v>2.8</c:v>
                </c:pt>
              </c:numCache>
            </c:numRef>
          </c:val>
          <c:smooth val="0"/>
          <c:extLst xmlns:c16r2="http://schemas.microsoft.com/office/drawing/2015/06/chart">
            <c:ext xmlns:c16="http://schemas.microsoft.com/office/drawing/2014/chart" uri="{C3380CC4-5D6E-409C-BE32-E72D297353CC}">
              <c16:uniqueId val="{00000001-DA61-4942-B6E0-4DC27608AD27}"/>
            </c:ext>
          </c:extLst>
        </c:ser>
        <c:ser>
          <c:idx val="2"/>
          <c:order val="2"/>
          <c:tx>
            <c:strRef>
              <c:f>Лист1!$D$1</c:f>
              <c:strCache>
                <c:ptCount val="1"/>
                <c:pt idx="0">
                  <c:v>3</c:v>
                </c:pt>
              </c:strCache>
            </c:strRef>
          </c:tx>
          <c:cat>
            <c:strRef>
              <c:f>Лист1!$A$2:$A$5</c:f>
              <c:strCache>
                <c:ptCount val="4"/>
                <c:pt idx="0">
                  <c:v>Category 1</c:v>
                </c:pt>
                <c:pt idx="1">
                  <c:v>Category 2</c:v>
                </c:pt>
                <c:pt idx="2">
                  <c:v>Category 3</c:v>
                </c:pt>
                <c:pt idx="3">
                  <c:v>Category 4</c:v>
                </c:pt>
              </c:strCache>
            </c:strRef>
          </c:cat>
          <c:val>
            <c:numRef>
              <c:f>Лист1!$D$2:$D$5</c:f>
              <c:numCache>
                <c:formatCode>General</c:formatCode>
                <c:ptCount val="4"/>
                <c:pt idx="0">
                  <c:v>2</c:v>
                </c:pt>
                <c:pt idx="1">
                  <c:v>2</c:v>
                </c:pt>
                <c:pt idx="2">
                  <c:v>3</c:v>
                </c:pt>
                <c:pt idx="3">
                  <c:v>5</c:v>
                </c:pt>
              </c:numCache>
            </c:numRef>
          </c:val>
          <c:smooth val="0"/>
          <c:extLst xmlns:c16r2="http://schemas.microsoft.com/office/drawing/2015/06/chart">
            <c:ext xmlns:c16="http://schemas.microsoft.com/office/drawing/2014/chart" uri="{C3380CC4-5D6E-409C-BE32-E72D297353CC}">
              <c16:uniqueId val="{00000002-DA61-4942-B6E0-4DC27608AD27}"/>
            </c:ext>
          </c:extLst>
        </c:ser>
        <c:dLbls>
          <c:showLegendKey val="0"/>
          <c:showVal val="0"/>
          <c:showCatName val="0"/>
          <c:showSerName val="0"/>
          <c:showPercent val="0"/>
          <c:showBubbleSize val="0"/>
        </c:dLbls>
        <c:marker val="1"/>
        <c:smooth val="0"/>
        <c:axId val="1598720432"/>
        <c:axId val="1598724784"/>
      </c:lineChart>
      <c:catAx>
        <c:axId val="1598720432"/>
        <c:scaling>
          <c:orientation val="minMax"/>
        </c:scaling>
        <c:delete val="0"/>
        <c:axPos val="b"/>
        <c:numFmt formatCode="General" sourceLinked="0"/>
        <c:majorTickMark val="out"/>
        <c:minorTickMark val="none"/>
        <c:tickLblPos val="nextTo"/>
        <c:txPr>
          <a:bodyPr/>
          <a:lstStyle/>
          <a:p>
            <a:pPr>
              <a:defRPr>
                <a:solidFill>
                  <a:schemeClr val="tx1">
                    <a:lumMod val="65000"/>
                    <a:lumOff val="35000"/>
                  </a:schemeClr>
                </a:solidFill>
              </a:defRPr>
            </a:pPr>
            <a:endParaRPr lang="ru-RU"/>
          </a:p>
        </c:txPr>
        <c:crossAx val="1598724784"/>
        <c:crosses val="autoZero"/>
        <c:auto val="1"/>
        <c:lblAlgn val="ctr"/>
        <c:lblOffset val="100"/>
        <c:noMultiLvlLbl val="0"/>
      </c:catAx>
      <c:valAx>
        <c:axId val="1598724784"/>
        <c:scaling>
          <c:orientation val="minMax"/>
        </c:scaling>
        <c:delete val="0"/>
        <c:axPos val="l"/>
        <c:majorGridlines/>
        <c:numFmt formatCode="General" sourceLinked="1"/>
        <c:majorTickMark val="out"/>
        <c:minorTickMark val="none"/>
        <c:tickLblPos val="nextTo"/>
        <c:txPr>
          <a:bodyPr/>
          <a:lstStyle/>
          <a:p>
            <a:pPr>
              <a:defRPr>
                <a:solidFill>
                  <a:schemeClr val="tx1">
                    <a:lumMod val="65000"/>
                    <a:lumOff val="35000"/>
                  </a:schemeClr>
                </a:solidFill>
              </a:defRPr>
            </a:pPr>
            <a:endParaRPr lang="ru-RU"/>
          </a:p>
        </c:txPr>
        <c:crossAx val="1598720432"/>
        <c:crosses val="autoZero"/>
        <c:crossBetween val="between"/>
      </c:valAx>
    </c:plotArea>
    <c:legend>
      <c:legendPos val="r"/>
      <c:legendEntry>
        <c:idx val="0"/>
        <c:txPr>
          <a:bodyPr/>
          <a:lstStyle/>
          <a:p>
            <a:pPr>
              <a:defRPr>
                <a:solidFill>
                  <a:schemeClr val="tx1">
                    <a:lumMod val="65000"/>
                    <a:lumOff val="35000"/>
                  </a:schemeClr>
                </a:solidFill>
              </a:defRPr>
            </a:pPr>
            <a:endParaRPr lang="ru-RU"/>
          </a:p>
        </c:txPr>
      </c:legendEntry>
      <c:legendEntry>
        <c:idx val="1"/>
        <c:txPr>
          <a:bodyPr/>
          <a:lstStyle/>
          <a:p>
            <a:pPr>
              <a:defRPr>
                <a:solidFill>
                  <a:schemeClr val="tx1">
                    <a:lumMod val="65000"/>
                    <a:lumOff val="35000"/>
                  </a:schemeClr>
                </a:solidFill>
              </a:defRPr>
            </a:pPr>
            <a:endParaRPr lang="ru-RU"/>
          </a:p>
        </c:txPr>
      </c:legendEntry>
      <c:legendEntry>
        <c:idx val="2"/>
        <c:txPr>
          <a:bodyPr/>
          <a:lstStyle/>
          <a:p>
            <a:pPr>
              <a:defRPr>
                <a:solidFill>
                  <a:schemeClr val="tx1">
                    <a:lumMod val="65000"/>
                    <a:lumOff val="35000"/>
                  </a:schemeClr>
                </a:solidFill>
              </a:defRPr>
            </a:pPr>
            <a:endParaRPr lang="ru-RU"/>
          </a:p>
        </c:txPr>
      </c:legendEntry>
      <c:overlay val="0"/>
    </c:legend>
    <c:plotVisOnly val="1"/>
    <c:dispBlanksAs val="gap"/>
    <c:showDLblsOverMax val="0"/>
  </c:chart>
  <c:txPr>
    <a:bodyPr/>
    <a:lstStyle/>
    <a:p>
      <a:pPr>
        <a:defRPr sz="1800"/>
      </a:pPr>
      <a:endParaRPr lang="ru-RU"/>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ru-RU" dirty="0">
                <a:latin typeface="+mj-lt"/>
              </a:rPr>
              <a:t>Прямой</a:t>
            </a:r>
            <a:r>
              <a:rPr lang="en-US" baseline="0" dirty="0">
                <a:latin typeface="+mj-lt"/>
              </a:rPr>
              <a:t> </a:t>
            </a:r>
            <a:r>
              <a:rPr lang="ru-RU" baseline="0" dirty="0">
                <a:latin typeface="+mj-lt"/>
              </a:rPr>
              <a:t>ущерб бизнесу </a:t>
            </a:r>
            <a:r>
              <a:rPr lang="en-US" baseline="0" dirty="0">
                <a:latin typeface="+mj-lt"/>
              </a:rPr>
              <a:t/>
            </a:r>
            <a:br>
              <a:rPr lang="en-US" baseline="0" dirty="0">
                <a:latin typeface="+mj-lt"/>
              </a:rPr>
            </a:br>
            <a:r>
              <a:rPr lang="ru-RU" baseline="0" dirty="0">
                <a:latin typeface="+mj-lt"/>
              </a:rPr>
              <a:t>и затраты на ликвидацию</a:t>
            </a:r>
            <a:endParaRPr lang="ru-RU" dirty="0">
              <a:latin typeface="+mj-lt"/>
            </a:endParaRPr>
          </a:p>
        </c:rich>
      </c:tx>
      <c:layout/>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ru-RU"/>
        </a:p>
      </c:txPr>
    </c:title>
    <c:autoTitleDeleted val="0"/>
    <c:plotArea>
      <c:layout/>
      <c:barChart>
        <c:barDir val="col"/>
        <c:grouping val="clustered"/>
        <c:varyColors val="0"/>
        <c:ser>
          <c:idx val="0"/>
          <c:order val="0"/>
          <c:tx>
            <c:strRef>
              <c:f>Sheet1!$B$1</c:f>
              <c:strCache>
                <c:ptCount val="1"/>
                <c:pt idx="0">
                  <c:v>Млрд руб.</c:v>
                </c:pt>
              </c:strCache>
            </c:strRef>
          </c:tx>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rgbClr r="0" g="0" b="0">
                  <a:shade val="25000"/>
                  <a:satMod val="150000"/>
                </a:scrgb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lt1">
                        <a:lumMod val="85000"/>
                      </a:schemeClr>
                    </a:solidFill>
                    <a:latin typeface="+mn-lt"/>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lt1">
                          <a:lumMod val="95000"/>
                          <a:alpha val="54000"/>
                        </a:schemeClr>
                      </a:solidFill>
                    </a:ln>
                    <a:effectLst/>
                  </c:spPr>
                </c15:leaderLines>
              </c:ext>
            </c:extLst>
          </c:dLbls>
          <c:cat>
            <c:strRef>
              <c:f>Sheet1!$A$2:$A$3</c:f>
              <c:strCache>
                <c:ptCount val="2"/>
                <c:pt idx="0">
                  <c:v>Прямой ущерб</c:v>
                </c:pt>
                <c:pt idx="1">
                  <c:v>Косвенный ущерб</c:v>
                </c:pt>
              </c:strCache>
            </c:strRef>
          </c:cat>
          <c:val>
            <c:numRef>
              <c:f>Sheet1!$B$2:$B$3</c:f>
              <c:numCache>
                <c:formatCode>General</c:formatCode>
                <c:ptCount val="2"/>
                <c:pt idx="0">
                  <c:v>123.5</c:v>
                </c:pt>
                <c:pt idx="1">
                  <c:v>79.8</c:v>
                </c:pt>
              </c:numCache>
            </c:numRef>
          </c:val>
          <c:extLst xmlns:c16r2="http://schemas.microsoft.com/office/drawing/2015/06/chart">
            <c:ext xmlns:c16="http://schemas.microsoft.com/office/drawing/2014/chart" uri="{C3380CC4-5D6E-409C-BE32-E72D297353CC}">
              <c16:uniqueId val="{00000000-5DA0-4018-8E27-8947619FAA72}"/>
            </c:ext>
          </c:extLst>
        </c:ser>
        <c:dLbls>
          <c:showLegendKey val="0"/>
          <c:showVal val="0"/>
          <c:showCatName val="0"/>
          <c:showSerName val="0"/>
          <c:showPercent val="0"/>
          <c:showBubbleSize val="0"/>
        </c:dLbls>
        <c:gapWidth val="100"/>
        <c:overlap val="-24"/>
        <c:axId val="1512900608"/>
        <c:axId val="1512902240"/>
      </c:barChart>
      <c:catAx>
        <c:axId val="1512900608"/>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400" b="0" i="0" u="none" strike="noStrike" kern="1200" baseline="0">
                <a:solidFill>
                  <a:schemeClr val="lt1">
                    <a:lumMod val="85000"/>
                  </a:schemeClr>
                </a:solidFill>
                <a:latin typeface="+mn-lt"/>
                <a:ea typeface="+mn-ea"/>
                <a:cs typeface="+mn-cs"/>
              </a:defRPr>
            </a:pPr>
            <a:endParaRPr lang="ru-RU"/>
          </a:p>
        </c:txPr>
        <c:crossAx val="1512902240"/>
        <c:crosses val="autoZero"/>
        <c:auto val="1"/>
        <c:lblAlgn val="ctr"/>
        <c:lblOffset val="100"/>
        <c:noMultiLvlLbl val="0"/>
      </c:catAx>
      <c:valAx>
        <c:axId val="1512902240"/>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ru-RU"/>
          </a:p>
        </c:txPr>
        <c:crossAx val="151290060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ru-RU"/>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ru-RU"/>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rot="0" spcFirstLastPara="1" vertOverflow="ellipsis" vert="horz" wrap="square" anchor="ctr" anchorCtr="1"/>
          <a:lstStyle/>
          <a:p>
            <a:pPr algn="ctr">
              <a:defRPr sz="18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ru-RU" sz="1800" dirty="0">
                <a:latin typeface="+mj-lt"/>
              </a:rPr>
              <a:t>Инциденты</a:t>
            </a:r>
            <a:r>
              <a:rPr lang="ru-RU" sz="1800" baseline="0" dirty="0">
                <a:latin typeface="+mj-lt"/>
              </a:rPr>
              <a:t> в крупных </a:t>
            </a:r>
            <a:r>
              <a:rPr lang="en-US" sz="1800" baseline="0" dirty="0">
                <a:latin typeface="+mj-lt"/>
              </a:rPr>
              <a:t/>
            </a:r>
            <a:br>
              <a:rPr lang="en-US" sz="1800" baseline="0" dirty="0">
                <a:latin typeface="+mj-lt"/>
              </a:rPr>
            </a:br>
            <a:r>
              <a:rPr lang="ru-RU" sz="1800" baseline="0" dirty="0">
                <a:latin typeface="+mj-lt"/>
              </a:rPr>
              <a:t>компаниях</a:t>
            </a:r>
            <a:r>
              <a:rPr lang="en-US" sz="1800" baseline="0" dirty="0">
                <a:latin typeface="+mj-lt"/>
              </a:rPr>
              <a:t> </a:t>
            </a:r>
            <a:r>
              <a:rPr lang="ru-RU" sz="1800" dirty="0">
                <a:latin typeface="+mj-lt"/>
              </a:rPr>
              <a:t>за год</a:t>
            </a:r>
          </a:p>
        </c:rich>
      </c:tx>
      <c:layout>
        <c:manualLayout>
          <c:xMode val="edge"/>
          <c:yMode val="edge"/>
          <c:x val="0.25974535024378287"/>
          <c:y val="1.8352438242187363E-2"/>
        </c:manualLayout>
      </c:layout>
      <c:overlay val="0"/>
      <c:spPr>
        <a:noFill/>
        <a:ln>
          <a:noFill/>
        </a:ln>
        <a:effectLst/>
      </c:spPr>
      <c:txPr>
        <a:bodyPr rot="0" spcFirstLastPara="1" vertOverflow="ellipsis" vert="horz" wrap="square" anchor="ctr" anchorCtr="1"/>
        <a:lstStyle/>
        <a:p>
          <a:pPr algn="ctr">
            <a:defRPr sz="18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ru-RU"/>
        </a:p>
      </c:txPr>
    </c:title>
    <c:autoTitleDeleted val="0"/>
    <c:plotArea>
      <c:layout/>
      <c:doughnutChart>
        <c:varyColors val="1"/>
        <c:ser>
          <c:idx val="0"/>
          <c:order val="0"/>
          <c:dPt>
            <c:idx val="0"/>
            <c:bubble3D val="0"/>
            <c:spPr>
              <a:gradFill rotWithShape="1">
                <a:gsLst>
                  <a:gs pos="0">
                    <a:schemeClr val="accent4">
                      <a:shade val="45000"/>
                      <a:shade val="51000"/>
                      <a:satMod val="130000"/>
                    </a:schemeClr>
                  </a:gs>
                  <a:gs pos="80000">
                    <a:schemeClr val="accent4">
                      <a:shade val="45000"/>
                      <a:shade val="93000"/>
                      <a:satMod val="130000"/>
                    </a:schemeClr>
                  </a:gs>
                  <a:gs pos="100000">
                    <a:schemeClr val="accent4">
                      <a:shade val="45000"/>
                      <a:shade val="94000"/>
                      <a:satMod val="135000"/>
                    </a:schemeClr>
                  </a:gs>
                </a:gsLst>
                <a:lin ang="162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20400000"/>
                </a:lightRig>
              </a:scene3d>
              <a:sp3d contourW="6350">
                <a:bevelT w="41275" h="19050" prst="angle"/>
                <a:contourClr>
                  <a:scrgbClr r="0" g="0" b="0">
                    <a:shade val="25000"/>
                    <a:satMod val="150000"/>
                  </a:scrgbClr>
                </a:contourClr>
              </a:sp3d>
            </c:spPr>
            <c:extLst xmlns:c16r2="http://schemas.microsoft.com/office/drawing/2015/06/chart">
              <c:ext xmlns:c16="http://schemas.microsoft.com/office/drawing/2014/chart" uri="{C3380CC4-5D6E-409C-BE32-E72D297353CC}">
                <c16:uniqueId val="{00000001-DDB2-4229-AB61-868BE7A0CF84}"/>
              </c:ext>
            </c:extLst>
          </c:dPt>
          <c:dPt>
            <c:idx val="1"/>
            <c:bubble3D val="0"/>
            <c:spPr>
              <a:gradFill rotWithShape="1">
                <a:gsLst>
                  <a:gs pos="0">
                    <a:schemeClr val="accent4">
                      <a:shade val="61000"/>
                      <a:shade val="51000"/>
                      <a:satMod val="130000"/>
                    </a:schemeClr>
                  </a:gs>
                  <a:gs pos="80000">
                    <a:schemeClr val="accent4">
                      <a:shade val="61000"/>
                      <a:shade val="93000"/>
                      <a:satMod val="130000"/>
                    </a:schemeClr>
                  </a:gs>
                  <a:gs pos="100000">
                    <a:schemeClr val="accent4">
                      <a:shade val="61000"/>
                      <a:shade val="94000"/>
                      <a:satMod val="135000"/>
                    </a:schemeClr>
                  </a:gs>
                </a:gsLst>
                <a:lin ang="162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20400000"/>
                </a:lightRig>
              </a:scene3d>
              <a:sp3d contourW="6350">
                <a:bevelT w="41275" h="19050" prst="angle"/>
                <a:contourClr>
                  <a:scrgbClr r="0" g="0" b="0">
                    <a:shade val="25000"/>
                    <a:satMod val="150000"/>
                  </a:scrgbClr>
                </a:contourClr>
              </a:sp3d>
            </c:spPr>
            <c:extLst xmlns:c16r2="http://schemas.microsoft.com/office/drawing/2015/06/chart">
              <c:ext xmlns:c16="http://schemas.microsoft.com/office/drawing/2014/chart" uri="{C3380CC4-5D6E-409C-BE32-E72D297353CC}">
                <c16:uniqueId val="{00000003-DDB2-4229-AB61-868BE7A0CF84}"/>
              </c:ext>
            </c:extLst>
          </c:dPt>
          <c:dPt>
            <c:idx val="2"/>
            <c:bubble3D val="0"/>
            <c:spPr>
              <a:gradFill rotWithShape="1">
                <a:gsLst>
                  <a:gs pos="0">
                    <a:schemeClr val="accent4">
                      <a:shade val="76000"/>
                      <a:shade val="51000"/>
                      <a:satMod val="130000"/>
                    </a:schemeClr>
                  </a:gs>
                  <a:gs pos="80000">
                    <a:schemeClr val="accent4">
                      <a:shade val="76000"/>
                      <a:shade val="93000"/>
                      <a:satMod val="130000"/>
                    </a:schemeClr>
                  </a:gs>
                  <a:gs pos="100000">
                    <a:schemeClr val="accent4">
                      <a:shade val="76000"/>
                      <a:shade val="94000"/>
                      <a:satMod val="135000"/>
                    </a:schemeClr>
                  </a:gs>
                </a:gsLst>
                <a:lin ang="162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20400000"/>
                </a:lightRig>
              </a:scene3d>
              <a:sp3d contourW="6350">
                <a:bevelT w="41275" h="19050" prst="angle"/>
                <a:contourClr>
                  <a:scrgbClr r="0" g="0" b="0">
                    <a:shade val="25000"/>
                    <a:satMod val="150000"/>
                  </a:scrgbClr>
                </a:contourClr>
              </a:sp3d>
            </c:spPr>
            <c:extLst xmlns:c16r2="http://schemas.microsoft.com/office/drawing/2015/06/chart">
              <c:ext xmlns:c16="http://schemas.microsoft.com/office/drawing/2014/chart" uri="{C3380CC4-5D6E-409C-BE32-E72D297353CC}">
                <c16:uniqueId val="{00000005-DDB2-4229-AB61-868BE7A0CF84}"/>
              </c:ext>
            </c:extLst>
          </c:dPt>
          <c:dPt>
            <c:idx val="3"/>
            <c:bubble3D val="0"/>
            <c:spPr>
              <a:gradFill rotWithShape="1">
                <a:gsLst>
                  <a:gs pos="0">
                    <a:schemeClr val="accent4">
                      <a:shade val="92000"/>
                      <a:shade val="51000"/>
                      <a:satMod val="130000"/>
                    </a:schemeClr>
                  </a:gs>
                  <a:gs pos="80000">
                    <a:schemeClr val="accent4">
                      <a:shade val="92000"/>
                      <a:shade val="93000"/>
                      <a:satMod val="130000"/>
                    </a:schemeClr>
                  </a:gs>
                  <a:gs pos="100000">
                    <a:schemeClr val="accent4">
                      <a:shade val="92000"/>
                      <a:shade val="94000"/>
                      <a:satMod val="135000"/>
                    </a:schemeClr>
                  </a:gs>
                </a:gsLst>
                <a:lin ang="162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20400000"/>
                </a:lightRig>
              </a:scene3d>
              <a:sp3d contourW="6350">
                <a:bevelT w="41275" h="19050" prst="angle"/>
                <a:contourClr>
                  <a:scrgbClr r="0" g="0" b="0">
                    <a:shade val="25000"/>
                    <a:satMod val="150000"/>
                  </a:scrgbClr>
                </a:contourClr>
              </a:sp3d>
            </c:spPr>
            <c:extLst xmlns:c16r2="http://schemas.microsoft.com/office/drawing/2015/06/chart">
              <c:ext xmlns:c16="http://schemas.microsoft.com/office/drawing/2014/chart" uri="{C3380CC4-5D6E-409C-BE32-E72D297353CC}">
                <c16:uniqueId val="{00000007-DDB2-4229-AB61-868BE7A0CF84}"/>
              </c:ext>
            </c:extLst>
          </c:dPt>
          <c:dPt>
            <c:idx val="4"/>
            <c:bubble3D val="0"/>
            <c:spPr>
              <a:gradFill rotWithShape="1">
                <a:gsLst>
                  <a:gs pos="0">
                    <a:schemeClr val="accent4">
                      <a:tint val="93000"/>
                      <a:shade val="51000"/>
                      <a:satMod val="130000"/>
                    </a:schemeClr>
                  </a:gs>
                  <a:gs pos="80000">
                    <a:schemeClr val="accent4">
                      <a:tint val="93000"/>
                      <a:shade val="93000"/>
                      <a:satMod val="130000"/>
                    </a:schemeClr>
                  </a:gs>
                  <a:gs pos="100000">
                    <a:schemeClr val="accent4">
                      <a:tint val="93000"/>
                      <a:shade val="94000"/>
                      <a:satMod val="135000"/>
                    </a:schemeClr>
                  </a:gs>
                </a:gsLst>
                <a:lin ang="162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20400000"/>
                </a:lightRig>
              </a:scene3d>
              <a:sp3d contourW="6350">
                <a:bevelT w="41275" h="19050" prst="angle"/>
                <a:contourClr>
                  <a:scrgbClr r="0" g="0" b="0">
                    <a:shade val="25000"/>
                    <a:satMod val="150000"/>
                  </a:scrgbClr>
                </a:contourClr>
              </a:sp3d>
            </c:spPr>
            <c:extLst xmlns:c16r2="http://schemas.microsoft.com/office/drawing/2015/06/chart">
              <c:ext xmlns:c16="http://schemas.microsoft.com/office/drawing/2014/chart" uri="{C3380CC4-5D6E-409C-BE32-E72D297353CC}">
                <c16:uniqueId val="{00000009-DDB2-4229-AB61-868BE7A0CF84}"/>
              </c:ext>
            </c:extLst>
          </c:dPt>
          <c:dPt>
            <c:idx val="5"/>
            <c:bubble3D val="0"/>
            <c:spPr>
              <a:gradFill rotWithShape="1">
                <a:gsLst>
                  <a:gs pos="0">
                    <a:schemeClr val="accent4">
                      <a:tint val="77000"/>
                      <a:shade val="51000"/>
                      <a:satMod val="130000"/>
                    </a:schemeClr>
                  </a:gs>
                  <a:gs pos="80000">
                    <a:schemeClr val="accent4">
                      <a:tint val="77000"/>
                      <a:shade val="93000"/>
                      <a:satMod val="130000"/>
                    </a:schemeClr>
                  </a:gs>
                  <a:gs pos="100000">
                    <a:schemeClr val="accent4">
                      <a:tint val="77000"/>
                      <a:shade val="94000"/>
                      <a:satMod val="135000"/>
                    </a:schemeClr>
                  </a:gs>
                </a:gsLst>
                <a:lin ang="162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20400000"/>
                </a:lightRig>
              </a:scene3d>
              <a:sp3d contourW="6350">
                <a:bevelT w="41275" h="19050" prst="angle"/>
                <a:contourClr>
                  <a:scrgbClr r="0" g="0" b="0">
                    <a:shade val="25000"/>
                    <a:satMod val="150000"/>
                  </a:scrgbClr>
                </a:contourClr>
              </a:sp3d>
            </c:spPr>
            <c:extLst xmlns:c16r2="http://schemas.microsoft.com/office/drawing/2015/06/chart">
              <c:ext xmlns:c16="http://schemas.microsoft.com/office/drawing/2014/chart" uri="{C3380CC4-5D6E-409C-BE32-E72D297353CC}">
                <c16:uniqueId val="{0000000B-DDB2-4229-AB61-868BE7A0CF84}"/>
              </c:ext>
            </c:extLst>
          </c:dPt>
          <c:dPt>
            <c:idx val="6"/>
            <c:bubble3D val="0"/>
            <c:spPr>
              <a:gradFill rotWithShape="1">
                <a:gsLst>
                  <a:gs pos="0">
                    <a:schemeClr val="accent4">
                      <a:tint val="62000"/>
                      <a:shade val="51000"/>
                      <a:satMod val="130000"/>
                    </a:schemeClr>
                  </a:gs>
                  <a:gs pos="80000">
                    <a:schemeClr val="accent4">
                      <a:tint val="62000"/>
                      <a:shade val="93000"/>
                      <a:satMod val="130000"/>
                    </a:schemeClr>
                  </a:gs>
                  <a:gs pos="100000">
                    <a:schemeClr val="accent4">
                      <a:tint val="62000"/>
                      <a:shade val="94000"/>
                      <a:satMod val="135000"/>
                    </a:schemeClr>
                  </a:gs>
                </a:gsLst>
                <a:lin ang="162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20400000"/>
                </a:lightRig>
              </a:scene3d>
              <a:sp3d contourW="6350">
                <a:bevelT w="41275" h="19050" prst="angle"/>
                <a:contourClr>
                  <a:scrgbClr r="0" g="0" b="0">
                    <a:shade val="25000"/>
                    <a:satMod val="150000"/>
                  </a:scrgbClr>
                </a:contourClr>
              </a:sp3d>
            </c:spPr>
            <c:extLst xmlns:c16r2="http://schemas.microsoft.com/office/drawing/2015/06/chart">
              <c:ext xmlns:c16="http://schemas.microsoft.com/office/drawing/2014/chart" uri="{C3380CC4-5D6E-409C-BE32-E72D297353CC}">
                <c16:uniqueId val="{0000000D-DDB2-4229-AB61-868BE7A0CF84}"/>
              </c:ext>
            </c:extLst>
          </c:dPt>
          <c:dPt>
            <c:idx val="7"/>
            <c:bubble3D val="0"/>
            <c:spPr>
              <a:gradFill rotWithShape="1">
                <a:gsLst>
                  <a:gs pos="0">
                    <a:schemeClr val="accent4">
                      <a:tint val="46000"/>
                      <a:shade val="51000"/>
                      <a:satMod val="130000"/>
                    </a:schemeClr>
                  </a:gs>
                  <a:gs pos="80000">
                    <a:schemeClr val="accent4">
                      <a:tint val="46000"/>
                      <a:shade val="93000"/>
                      <a:satMod val="130000"/>
                    </a:schemeClr>
                  </a:gs>
                  <a:gs pos="100000">
                    <a:schemeClr val="accent4">
                      <a:tint val="46000"/>
                      <a:shade val="94000"/>
                      <a:satMod val="135000"/>
                    </a:schemeClr>
                  </a:gs>
                </a:gsLst>
                <a:lin ang="162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20400000"/>
                </a:lightRig>
              </a:scene3d>
              <a:sp3d contourW="6350">
                <a:bevelT w="41275" h="19050" prst="angle"/>
                <a:contourClr>
                  <a:scrgbClr r="0" g="0" b="0">
                    <a:shade val="25000"/>
                    <a:satMod val="150000"/>
                  </a:scrgbClr>
                </a:contourClr>
              </a:sp3d>
            </c:spPr>
            <c:extLst xmlns:c16r2="http://schemas.microsoft.com/office/drawing/2015/06/chart">
              <c:ext xmlns:c16="http://schemas.microsoft.com/office/drawing/2014/chart" uri="{C3380CC4-5D6E-409C-BE32-E72D297353CC}">
                <c16:uniqueId val="{0000000F-DDB2-4229-AB61-868BE7A0CF84}"/>
              </c:ext>
            </c:extLst>
          </c:dPt>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howLeaderLines val="1"/>
            <c:leaderLines>
              <c:spPr>
                <a:ln w="9525">
                  <a:solidFill>
                    <a:schemeClr val="lt1">
                      <a:lumMod val="95000"/>
                      <a:alpha val="54000"/>
                    </a:schemeClr>
                  </a:solidFill>
                </a:ln>
                <a:effectLst/>
              </c:spPr>
            </c:leaderLines>
            <c:extLst xmlns:c16r2="http://schemas.microsoft.com/office/drawing/2015/06/chart">
              <c:ext xmlns:c15="http://schemas.microsoft.com/office/drawing/2012/chart" uri="{CE6537A1-D6FC-4f65-9D91-7224C49458BB}">
                <c15:layout/>
              </c:ext>
            </c:extLst>
          </c:dLbls>
          <c:cat>
            <c:strRef>
              <c:f>Enterprise!$J$2:$Q$2</c:f>
              <c:strCache>
                <c:ptCount val="8"/>
                <c:pt idx="0">
                  <c:v>Атаки с целью шпионажа</c:v>
                </c:pt>
                <c:pt idx="1">
                  <c:v>Хищения через интернет-банкинг</c:v>
                </c:pt>
                <c:pt idx="2">
                  <c:v>Фишинг</c:v>
                </c:pt>
                <c:pt idx="3">
                  <c:v>Мобильные мошенничества</c:v>
                </c:pt>
                <c:pt idx="4">
                  <c:v>DDoS</c:v>
                </c:pt>
                <c:pt idx="5">
                  <c:v>Программы-вымогатели</c:v>
                </c:pt>
                <c:pt idx="6">
                  <c:v>Другое</c:v>
                </c:pt>
                <c:pt idx="7">
                  <c:v>Затрудняюсь ответить</c:v>
                </c:pt>
              </c:strCache>
            </c:strRef>
          </c:cat>
          <c:val>
            <c:numRef>
              <c:f>Enterprise!$J$257:$Q$257</c:f>
              <c:numCache>
                <c:formatCode>0%</c:formatCode>
                <c:ptCount val="8"/>
                <c:pt idx="0">
                  <c:v>0.13888888888888901</c:v>
                </c:pt>
                <c:pt idx="1">
                  <c:v>8.7301587301587297E-2</c:v>
                </c:pt>
                <c:pt idx="2">
                  <c:v>7.9365079365079402E-2</c:v>
                </c:pt>
                <c:pt idx="3">
                  <c:v>6.7460317460317498E-2</c:v>
                </c:pt>
                <c:pt idx="4">
                  <c:v>0.365079365079365</c:v>
                </c:pt>
                <c:pt idx="5">
                  <c:v>0.15079365079365101</c:v>
                </c:pt>
                <c:pt idx="6">
                  <c:v>0.19047619047619099</c:v>
                </c:pt>
                <c:pt idx="7">
                  <c:v>0.182539682539683</c:v>
                </c:pt>
              </c:numCache>
            </c:numRef>
          </c:val>
          <c:extLst xmlns:c16r2="http://schemas.microsoft.com/office/drawing/2015/06/chart">
            <c:ext xmlns:c16="http://schemas.microsoft.com/office/drawing/2014/chart" uri="{C3380CC4-5D6E-409C-BE32-E72D297353CC}">
              <c16:uniqueId val="{00000010-DDB2-4229-AB61-868BE7A0CF84}"/>
            </c:ext>
          </c:extLst>
        </c:ser>
        <c:dLbls>
          <c:showLegendKey val="0"/>
          <c:showVal val="0"/>
          <c:showCatName val="0"/>
          <c:showSerName val="0"/>
          <c:showPercent val="1"/>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rtl="0">
            <a:defRPr sz="1050" b="0" i="0" u="none" strike="noStrike" kern="1200" baseline="0">
              <a:solidFill>
                <a:schemeClr val="lt1">
                  <a:lumMod val="85000"/>
                </a:schemeClr>
              </a:solidFill>
              <a:latin typeface="+mn-lt"/>
              <a:ea typeface="+mn-ea"/>
              <a:cs typeface="+mn-cs"/>
            </a:defRPr>
          </a:pPr>
          <a:endParaRPr lang="ru-RU"/>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ru-RU"/>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rot="0" spcFirstLastPara="1" vertOverflow="ellipsis" vert="horz" wrap="square" anchor="ctr" anchorCtr="1"/>
          <a:lstStyle/>
          <a:p>
            <a:pPr algn="ctr">
              <a:defRPr sz="18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ru-RU" sz="1800" dirty="0">
                <a:latin typeface="+mj-lt"/>
              </a:rPr>
              <a:t>Инциденты в СМБ </a:t>
            </a:r>
            <a:r>
              <a:rPr lang="en-US" sz="1800" dirty="0">
                <a:latin typeface="+mj-lt"/>
              </a:rPr>
              <a:t/>
            </a:r>
            <a:br>
              <a:rPr lang="en-US" sz="1800" dirty="0">
                <a:latin typeface="+mj-lt"/>
              </a:rPr>
            </a:br>
            <a:r>
              <a:rPr lang="ru-RU" sz="1800" dirty="0">
                <a:latin typeface="+mj-lt"/>
              </a:rPr>
              <a:t>за последний год</a:t>
            </a:r>
          </a:p>
        </c:rich>
      </c:tx>
      <c:layout>
        <c:manualLayout>
          <c:xMode val="edge"/>
          <c:yMode val="edge"/>
          <c:x val="0.12134416593702699"/>
          <c:y val="2.3177499291798631E-2"/>
        </c:manualLayout>
      </c:layout>
      <c:overlay val="0"/>
      <c:spPr>
        <a:noFill/>
        <a:ln>
          <a:noFill/>
        </a:ln>
        <a:effectLst/>
      </c:spPr>
      <c:txPr>
        <a:bodyPr rot="0" spcFirstLastPara="1" vertOverflow="ellipsis" vert="horz" wrap="square" anchor="ctr" anchorCtr="1"/>
        <a:lstStyle/>
        <a:p>
          <a:pPr algn="ctr">
            <a:defRPr sz="18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ru-RU"/>
        </a:p>
      </c:txPr>
    </c:title>
    <c:autoTitleDeleted val="0"/>
    <c:plotArea>
      <c:layout/>
      <c:doughnutChart>
        <c:varyColors val="1"/>
        <c:ser>
          <c:idx val="0"/>
          <c:order val="0"/>
          <c:dPt>
            <c:idx val="0"/>
            <c:bubble3D val="0"/>
            <c:spPr>
              <a:gradFill rotWithShape="1">
                <a:gsLst>
                  <a:gs pos="0">
                    <a:schemeClr val="accent4">
                      <a:shade val="45000"/>
                      <a:shade val="51000"/>
                      <a:satMod val="130000"/>
                    </a:schemeClr>
                  </a:gs>
                  <a:gs pos="80000">
                    <a:schemeClr val="accent4">
                      <a:shade val="45000"/>
                      <a:shade val="93000"/>
                      <a:satMod val="130000"/>
                    </a:schemeClr>
                  </a:gs>
                  <a:gs pos="100000">
                    <a:schemeClr val="accent4">
                      <a:shade val="45000"/>
                      <a:shade val="94000"/>
                      <a:satMod val="135000"/>
                    </a:schemeClr>
                  </a:gs>
                </a:gsLst>
                <a:lin ang="162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20400000"/>
                </a:lightRig>
              </a:scene3d>
              <a:sp3d contourW="6350">
                <a:bevelT w="41275" h="19050" prst="angle"/>
                <a:contourClr>
                  <a:scrgbClr r="0" g="0" b="0">
                    <a:shade val="25000"/>
                    <a:satMod val="150000"/>
                  </a:scrgbClr>
                </a:contourClr>
              </a:sp3d>
            </c:spPr>
            <c:extLst xmlns:c16r2="http://schemas.microsoft.com/office/drawing/2015/06/chart">
              <c:ext xmlns:c16="http://schemas.microsoft.com/office/drawing/2014/chart" uri="{C3380CC4-5D6E-409C-BE32-E72D297353CC}">
                <c16:uniqueId val="{00000001-6886-4F9F-B07D-1985E66EA007}"/>
              </c:ext>
            </c:extLst>
          </c:dPt>
          <c:dPt>
            <c:idx val="1"/>
            <c:bubble3D val="0"/>
            <c:spPr>
              <a:gradFill rotWithShape="1">
                <a:gsLst>
                  <a:gs pos="0">
                    <a:schemeClr val="accent4">
                      <a:shade val="61000"/>
                      <a:shade val="51000"/>
                      <a:satMod val="130000"/>
                    </a:schemeClr>
                  </a:gs>
                  <a:gs pos="80000">
                    <a:schemeClr val="accent4">
                      <a:shade val="61000"/>
                      <a:shade val="93000"/>
                      <a:satMod val="130000"/>
                    </a:schemeClr>
                  </a:gs>
                  <a:gs pos="100000">
                    <a:schemeClr val="accent4">
                      <a:shade val="61000"/>
                      <a:shade val="94000"/>
                      <a:satMod val="135000"/>
                    </a:schemeClr>
                  </a:gs>
                </a:gsLst>
                <a:lin ang="162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20400000"/>
                </a:lightRig>
              </a:scene3d>
              <a:sp3d contourW="6350">
                <a:bevelT w="41275" h="19050" prst="angle"/>
                <a:contourClr>
                  <a:scrgbClr r="0" g="0" b="0">
                    <a:shade val="25000"/>
                    <a:satMod val="150000"/>
                  </a:scrgbClr>
                </a:contourClr>
              </a:sp3d>
            </c:spPr>
            <c:extLst xmlns:c16r2="http://schemas.microsoft.com/office/drawing/2015/06/chart">
              <c:ext xmlns:c16="http://schemas.microsoft.com/office/drawing/2014/chart" uri="{C3380CC4-5D6E-409C-BE32-E72D297353CC}">
                <c16:uniqueId val="{00000003-6886-4F9F-B07D-1985E66EA007}"/>
              </c:ext>
            </c:extLst>
          </c:dPt>
          <c:dPt>
            <c:idx val="2"/>
            <c:bubble3D val="0"/>
            <c:spPr>
              <a:gradFill rotWithShape="1">
                <a:gsLst>
                  <a:gs pos="0">
                    <a:schemeClr val="accent4">
                      <a:shade val="76000"/>
                      <a:shade val="51000"/>
                      <a:satMod val="130000"/>
                    </a:schemeClr>
                  </a:gs>
                  <a:gs pos="80000">
                    <a:schemeClr val="accent4">
                      <a:shade val="76000"/>
                      <a:shade val="93000"/>
                      <a:satMod val="130000"/>
                    </a:schemeClr>
                  </a:gs>
                  <a:gs pos="100000">
                    <a:schemeClr val="accent4">
                      <a:shade val="76000"/>
                      <a:shade val="94000"/>
                      <a:satMod val="135000"/>
                    </a:schemeClr>
                  </a:gs>
                </a:gsLst>
                <a:lin ang="162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20400000"/>
                </a:lightRig>
              </a:scene3d>
              <a:sp3d contourW="6350">
                <a:bevelT w="41275" h="19050" prst="angle"/>
                <a:contourClr>
                  <a:scrgbClr r="0" g="0" b="0">
                    <a:shade val="25000"/>
                    <a:satMod val="150000"/>
                  </a:scrgbClr>
                </a:contourClr>
              </a:sp3d>
            </c:spPr>
            <c:extLst xmlns:c16r2="http://schemas.microsoft.com/office/drawing/2015/06/chart">
              <c:ext xmlns:c16="http://schemas.microsoft.com/office/drawing/2014/chart" uri="{C3380CC4-5D6E-409C-BE32-E72D297353CC}">
                <c16:uniqueId val="{00000005-6886-4F9F-B07D-1985E66EA007}"/>
              </c:ext>
            </c:extLst>
          </c:dPt>
          <c:dPt>
            <c:idx val="3"/>
            <c:bubble3D val="0"/>
            <c:spPr>
              <a:gradFill rotWithShape="1">
                <a:gsLst>
                  <a:gs pos="0">
                    <a:schemeClr val="accent4">
                      <a:shade val="92000"/>
                      <a:shade val="51000"/>
                      <a:satMod val="130000"/>
                    </a:schemeClr>
                  </a:gs>
                  <a:gs pos="80000">
                    <a:schemeClr val="accent4">
                      <a:shade val="92000"/>
                      <a:shade val="93000"/>
                      <a:satMod val="130000"/>
                    </a:schemeClr>
                  </a:gs>
                  <a:gs pos="100000">
                    <a:schemeClr val="accent4">
                      <a:shade val="92000"/>
                      <a:shade val="94000"/>
                      <a:satMod val="135000"/>
                    </a:schemeClr>
                  </a:gs>
                </a:gsLst>
                <a:lin ang="162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20400000"/>
                </a:lightRig>
              </a:scene3d>
              <a:sp3d contourW="6350">
                <a:bevelT w="41275" h="19050" prst="angle"/>
                <a:contourClr>
                  <a:scrgbClr r="0" g="0" b="0">
                    <a:shade val="25000"/>
                    <a:satMod val="150000"/>
                  </a:scrgbClr>
                </a:contourClr>
              </a:sp3d>
            </c:spPr>
            <c:extLst xmlns:c16r2="http://schemas.microsoft.com/office/drawing/2015/06/chart">
              <c:ext xmlns:c16="http://schemas.microsoft.com/office/drawing/2014/chart" uri="{C3380CC4-5D6E-409C-BE32-E72D297353CC}">
                <c16:uniqueId val="{00000007-6886-4F9F-B07D-1985E66EA007}"/>
              </c:ext>
            </c:extLst>
          </c:dPt>
          <c:dPt>
            <c:idx val="4"/>
            <c:bubble3D val="0"/>
            <c:spPr>
              <a:gradFill rotWithShape="1">
                <a:gsLst>
                  <a:gs pos="0">
                    <a:schemeClr val="accent4">
                      <a:tint val="93000"/>
                      <a:shade val="51000"/>
                      <a:satMod val="130000"/>
                    </a:schemeClr>
                  </a:gs>
                  <a:gs pos="80000">
                    <a:schemeClr val="accent4">
                      <a:tint val="93000"/>
                      <a:shade val="93000"/>
                      <a:satMod val="130000"/>
                    </a:schemeClr>
                  </a:gs>
                  <a:gs pos="100000">
                    <a:schemeClr val="accent4">
                      <a:tint val="93000"/>
                      <a:shade val="94000"/>
                      <a:satMod val="135000"/>
                    </a:schemeClr>
                  </a:gs>
                </a:gsLst>
                <a:lin ang="162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20400000"/>
                </a:lightRig>
              </a:scene3d>
              <a:sp3d contourW="6350">
                <a:bevelT w="41275" h="19050" prst="angle"/>
                <a:contourClr>
                  <a:scrgbClr r="0" g="0" b="0">
                    <a:shade val="25000"/>
                    <a:satMod val="150000"/>
                  </a:scrgbClr>
                </a:contourClr>
              </a:sp3d>
            </c:spPr>
            <c:extLst xmlns:c16r2="http://schemas.microsoft.com/office/drawing/2015/06/chart">
              <c:ext xmlns:c16="http://schemas.microsoft.com/office/drawing/2014/chart" uri="{C3380CC4-5D6E-409C-BE32-E72D297353CC}">
                <c16:uniqueId val="{00000009-6886-4F9F-B07D-1985E66EA007}"/>
              </c:ext>
            </c:extLst>
          </c:dPt>
          <c:dPt>
            <c:idx val="5"/>
            <c:bubble3D val="0"/>
            <c:spPr>
              <a:gradFill rotWithShape="1">
                <a:gsLst>
                  <a:gs pos="0">
                    <a:schemeClr val="accent4">
                      <a:tint val="77000"/>
                      <a:shade val="51000"/>
                      <a:satMod val="130000"/>
                    </a:schemeClr>
                  </a:gs>
                  <a:gs pos="80000">
                    <a:schemeClr val="accent4">
                      <a:tint val="77000"/>
                      <a:shade val="93000"/>
                      <a:satMod val="130000"/>
                    </a:schemeClr>
                  </a:gs>
                  <a:gs pos="100000">
                    <a:schemeClr val="accent4">
                      <a:tint val="77000"/>
                      <a:shade val="94000"/>
                      <a:satMod val="135000"/>
                    </a:schemeClr>
                  </a:gs>
                </a:gsLst>
                <a:lin ang="162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20400000"/>
                </a:lightRig>
              </a:scene3d>
              <a:sp3d contourW="6350">
                <a:bevelT w="41275" h="19050" prst="angle"/>
                <a:contourClr>
                  <a:scrgbClr r="0" g="0" b="0">
                    <a:shade val="25000"/>
                    <a:satMod val="150000"/>
                  </a:scrgbClr>
                </a:contourClr>
              </a:sp3d>
            </c:spPr>
            <c:extLst xmlns:c16r2="http://schemas.microsoft.com/office/drawing/2015/06/chart">
              <c:ext xmlns:c16="http://schemas.microsoft.com/office/drawing/2014/chart" uri="{C3380CC4-5D6E-409C-BE32-E72D297353CC}">
                <c16:uniqueId val="{0000000B-6886-4F9F-B07D-1985E66EA007}"/>
              </c:ext>
            </c:extLst>
          </c:dPt>
          <c:dPt>
            <c:idx val="6"/>
            <c:bubble3D val="0"/>
            <c:spPr>
              <a:gradFill rotWithShape="1">
                <a:gsLst>
                  <a:gs pos="0">
                    <a:schemeClr val="accent4">
                      <a:tint val="62000"/>
                      <a:shade val="51000"/>
                      <a:satMod val="130000"/>
                    </a:schemeClr>
                  </a:gs>
                  <a:gs pos="80000">
                    <a:schemeClr val="accent4">
                      <a:tint val="62000"/>
                      <a:shade val="93000"/>
                      <a:satMod val="130000"/>
                    </a:schemeClr>
                  </a:gs>
                  <a:gs pos="100000">
                    <a:schemeClr val="accent4">
                      <a:tint val="62000"/>
                      <a:shade val="94000"/>
                      <a:satMod val="135000"/>
                    </a:schemeClr>
                  </a:gs>
                </a:gsLst>
                <a:lin ang="162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20400000"/>
                </a:lightRig>
              </a:scene3d>
              <a:sp3d contourW="6350">
                <a:bevelT w="41275" h="19050" prst="angle"/>
                <a:contourClr>
                  <a:scrgbClr r="0" g="0" b="0">
                    <a:shade val="25000"/>
                    <a:satMod val="150000"/>
                  </a:scrgbClr>
                </a:contourClr>
              </a:sp3d>
            </c:spPr>
            <c:extLst xmlns:c16r2="http://schemas.microsoft.com/office/drawing/2015/06/chart">
              <c:ext xmlns:c16="http://schemas.microsoft.com/office/drawing/2014/chart" uri="{C3380CC4-5D6E-409C-BE32-E72D297353CC}">
                <c16:uniqueId val="{0000000D-6886-4F9F-B07D-1985E66EA007}"/>
              </c:ext>
            </c:extLst>
          </c:dPt>
          <c:dPt>
            <c:idx val="7"/>
            <c:bubble3D val="0"/>
            <c:spPr>
              <a:gradFill rotWithShape="1">
                <a:gsLst>
                  <a:gs pos="0">
                    <a:schemeClr val="accent4">
                      <a:tint val="46000"/>
                      <a:shade val="51000"/>
                      <a:satMod val="130000"/>
                    </a:schemeClr>
                  </a:gs>
                  <a:gs pos="80000">
                    <a:schemeClr val="accent4">
                      <a:tint val="46000"/>
                      <a:shade val="93000"/>
                      <a:satMod val="130000"/>
                    </a:schemeClr>
                  </a:gs>
                  <a:gs pos="100000">
                    <a:schemeClr val="accent4">
                      <a:tint val="46000"/>
                      <a:shade val="94000"/>
                      <a:satMod val="135000"/>
                    </a:schemeClr>
                  </a:gs>
                </a:gsLst>
                <a:lin ang="162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20400000"/>
                </a:lightRig>
              </a:scene3d>
              <a:sp3d contourW="6350">
                <a:bevelT w="41275" h="19050" prst="angle"/>
                <a:contourClr>
                  <a:scrgbClr r="0" g="0" b="0">
                    <a:shade val="25000"/>
                    <a:satMod val="150000"/>
                  </a:scrgbClr>
                </a:contourClr>
              </a:sp3d>
            </c:spPr>
            <c:extLst xmlns:c16r2="http://schemas.microsoft.com/office/drawing/2015/06/chart">
              <c:ext xmlns:c16="http://schemas.microsoft.com/office/drawing/2014/chart" uri="{C3380CC4-5D6E-409C-BE32-E72D297353CC}">
                <c16:uniqueId val="{0000000F-6886-4F9F-B07D-1985E66EA007}"/>
              </c:ext>
            </c:extLst>
          </c:dPt>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howLeaderLines val="1"/>
            <c:leaderLines>
              <c:spPr>
                <a:ln w="9525">
                  <a:solidFill>
                    <a:schemeClr val="lt1">
                      <a:lumMod val="95000"/>
                      <a:alpha val="54000"/>
                    </a:schemeClr>
                  </a:solidFill>
                </a:ln>
                <a:effectLst/>
              </c:spPr>
            </c:leaderLines>
            <c:extLst xmlns:c16r2="http://schemas.microsoft.com/office/drawing/2015/06/chart">
              <c:ext xmlns:c15="http://schemas.microsoft.com/office/drawing/2012/chart" uri="{CE6537A1-D6FC-4f65-9D91-7224C49458BB}">
                <c15:layout/>
              </c:ext>
            </c:extLst>
          </c:dLbls>
          <c:cat>
            <c:strRef>
              <c:f>СМБ!$J$2:$Q$2</c:f>
              <c:strCache>
                <c:ptCount val="8"/>
                <c:pt idx="0">
                  <c:v>Атаки с целью шпионажа</c:v>
                </c:pt>
                <c:pt idx="1">
                  <c:v>Хищения через интернет-банкинг</c:v>
                </c:pt>
                <c:pt idx="2">
                  <c:v>Фишинг</c:v>
                </c:pt>
                <c:pt idx="3">
                  <c:v>Мобильные мошенничества</c:v>
                </c:pt>
                <c:pt idx="4">
                  <c:v>DDoS</c:v>
                </c:pt>
                <c:pt idx="5">
                  <c:v>Программы-вымогатели</c:v>
                </c:pt>
                <c:pt idx="6">
                  <c:v>Другое</c:v>
                </c:pt>
                <c:pt idx="7">
                  <c:v>Затрудняюсь ответить</c:v>
                </c:pt>
              </c:strCache>
            </c:strRef>
          </c:cat>
          <c:val>
            <c:numRef>
              <c:f>СМБ!$J$356:$Q$356</c:f>
              <c:numCache>
                <c:formatCode>0%</c:formatCode>
                <c:ptCount val="8"/>
                <c:pt idx="0">
                  <c:v>2.5641025641025599E-2</c:v>
                </c:pt>
                <c:pt idx="1">
                  <c:v>1.13960113960114E-2</c:v>
                </c:pt>
                <c:pt idx="2">
                  <c:v>0.361823361823362</c:v>
                </c:pt>
                <c:pt idx="3">
                  <c:v>0.131054131054131</c:v>
                </c:pt>
                <c:pt idx="4">
                  <c:v>0.173789173789174</c:v>
                </c:pt>
                <c:pt idx="5">
                  <c:v>0.37606837606837601</c:v>
                </c:pt>
                <c:pt idx="6">
                  <c:v>0.113960113960114</c:v>
                </c:pt>
                <c:pt idx="7">
                  <c:v>3.1339031339031299E-2</c:v>
                </c:pt>
              </c:numCache>
            </c:numRef>
          </c:val>
          <c:extLst xmlns:c16r2="http://schemas.microsoft.com/office/drawing/2015/06/chart">
            <c:ext xmlns:c16="http://schemas.microsoft.com/office/drawing/2014/chart" uri="{C3380CC4-5D6E-409C-BE32-E72D297353CC}">
              <c16:uniqueId val="{00000010-6886-4F9F-B07D-1985E66EA007}"/>
            </c:ext>
          </c:extLst>
        </c:ser>
        <c:dLbls>
          <c:showLegendKey val="0"/>
          <c:showVal val="0"/>
          <c:showCatName val="0"/>
          <c:showSerName val="0"/>
          <c:showPercent val="1"/>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rtl="0">
            <a:defRPr sz="1000" b="0" i="0" u="none" strike="noStrike" kern="1200" baseline="0">
              <a:solidFill>
                <a:schemeClr val="lt1">
                  <a:lumMod val="85000"/>
                </a:schemeClr>
              </a:solidFill>
              <a:latin typeface="+mn-lt"/>
              <a:ea typeface="+mn-ea"/>
              <a:cs typeface="+mn-cs"/>
            </a:defRPr>
          </a:pPr>
          <a:endParaRPr lang="ru-RU"/>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ru-RU"/>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7">
  <a:schemeClr val="accent4"/>
</cs:colorStyle>
</file>

<file path=ppt/charts/colors3.xml><?xml version="1.0" encoding="utf-8"?>
<cs:colorStyle xmlns:cs="http://schemas.microsoft.com/office/drawing/2012/chartStyle" xmlns:a="http://schemas.openxmlformats.org/drawingml/2006/main" meth="withinLinear" id="17">
  <a:schemeClr val="accent4"/>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57">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257">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E8DF87-A52F-4C82-9A47-3098AC2CC489}"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ru-RU"/>
        </a:p>
      </dgm:t>
    </dgm:pt>
    <dgm:pt modelId="{11E2D986-18B3-4721-AB9C-C6982605964C}">
      <dgm:prSet phldrT="[Текст]" custT="1"/>
      <dgm:spPr>
        <a:solidFill>
          <a:srgbClr val="FFC000"/>
        </a:solidFill>
      </dgm:spPr>
      <dgm:t>
        <a:bodyPr/>
        <a:lstStyle/>
        <a:p>
          <a:r>
            <a:rPr lang="en-US" sz="2000" dirty="0">
              <a:solidFill>
                <a:schemeClr val="tx1">
                  <a:lumMod val="65000"/>
                  <a:lumOff val="35000"/>
                </a:schemeClr>
              </a:solidFill>
            </a:rPr>
            <a:t>Title</a:t>
          </a:r>
          <a:endParaRPr lang="ru-RU" sz="2000" dirty="0">
            <a:solidFill>
              <a:schemeClr val="tx1">
                <a:lumMod val="65000"/>
                <a:lumOff val="35000"/>
              </a:schemeClr>
            </a:solidFill>
          </a:endParaRPr>
        </a:p>
      </dgm:t>
    </dgm:pt>
    <dgm:pt modelId="{C356FAD5-731B-4976-83E4-71D43643701F}" type="parTrans" cxnId="{000A5B1B-C91B-40CF-97D6-CB1320E4A32A}">
      <dgm:prSet/>
      <dgm:spPr/>
      <dgm:t>
        <a:bodyPr/>
        <a:lstStyle/>
        <a:p>
          <a:endParaRPr lang="ru-RU"/>
        </a:p>
      </dgm:t>
    </dgm:pt>
    <dgm:pt modelId="{D1B8E2B8-06FD-4A25-8F12-5F31DC98B76B}" type="sibTrans" cxnId="{000A5B1B-C91B-40CF-97D6-CB1320E4A32A}">
      <dgm:prSet/>
      <dgm:spPr/>
      <dgm:t>
        <a:bodyPr/>
        <a:lstStyle/>
        <a:p>
          <a:endParaRPr lang="ru-RU"/>
        </a:p>
      </dgm:t>
    </dgm:pt>
    <dgm:pt modelId="{DA337D01-2834-4C9D-8569-D545BC7C6B56}">
      <dgm:prSet phldrT="[Текст]" custT="1"/>
      <dgm:spPr>
        <a:solidFill>
          <a:srgbClr val="FFC000"/>
        </a:solidFill>
      </dgm:spPr>
      <dgm:t>
        <a:bodyPr/>
        <a:lstStyle/>
        <a:p>
          <a:r>
            <a:rPr lang="en-US" sz="2000" dirty="0">
              <a:solidFill>
                <a:schemeClr val="tx1">
                  <a:lumMod val="65000"/>
                  <a:lumOff val="35000"/>
                </a:schemeClr>
              </a:solidFill>
            </a:rPr>
            <a:t>Bullet</a:t>
          </a:r>
          <a:endParaRPr lang="ru-RU" sz="2000" dirty="0">
            <a:solidFill>
              <a:schemeClr val="tx1">
                <a:lumMod val="65000"/>
                <a:lumOff val="35000"/>
              </a:schemeClr>
            </a:solidFill>
          </a:endParaRPr>
        </a:p>
      </dgm:t>
    </dgm:pt>
    <dgm:pt modelId="{5BD39208-A758-4A01-A77C-7CEDEA91C343}" type="parTrans" cxnId="{789D5762-4D47-4387-80FC-4E4252AD551F}">
      <dgm:prSet/>
      <dgm:spPr/>
      <dgm:t>
        <a:bodyPr/>
        <a:lstStyle/>
        <a:p>
          <a:endParaRPr lang="ru-RU"/>
        </a:p>
      </dgm:t>
    </dgm:pt>
    <dgm:pt modelId="{3796A6D0-CC49-44FC-8436-BEB24B71FA26}" type="sibTrans" cxnId="{789D5762-4D47-4387-80FC-4E4252AD551F}">
      <dgm:prSet/>
      <dgm:spPr/>
      <dgm:t>
        <a:bodyPr/>
        <a:lstStyle/>
        <a:p>
          <a:endParaRPr lang="ru-RU"/>
        </a:p>
      </dgm:t>
    </dgm:pt>
    <dgm:pt modelId="{9CC01356-41B0-40F3-B439-C3407105DEBC}">
      <dgm:prSet phldrT="[Текст]" custT="1"/>
      <dgm:spPr>
        <a:solidFill>
          <a:srgbClr val="FFC000"/>
        </a:solidFill>
      </dgm:spPr>
      <dgm:t>
        <a:bodyPr/>
        <a:lstStyle/>
        <a:p>
          <a:r>
            <a:rPr lang="en-US" sz="2000" dirty="0">
              <a:solidFill>
                <a:schemeClr val="tx1">
                  <a:lumMod val="65000"/>
                  <a:lumOff val="35000"/>
                </a:schemeClr>
              </a:solidFill>
            </a:rPr>
            <a:t>Bullet</a:t>
          </a:r>
          <a:endParaRPr lang="ru-RU" sz="2000" dirty="0">
            <a:solidFill>
              <a:schemeClr val="tx1">
                <a:lumMod val="65000"/>
                <a:lumOff val="35000"/>
              </a:schemeClr>
            </a:solidFill>
          </a:endParaRPr>
        </a:p>
      </dgm:t>
    </dgm:pt>
    <dgm:pt modelId="{9D0D455E-577B-49B8-A344-323E392E43CC}" type="parTrans" cxnId="{2F85239B-EAB9-4008-8CCE-D3932140AA2B}">
      <dgm:prSet/>
      <dgm:spPr/>
      <dgm:t>
        <a:bodyPr/>
        <a:lstStyle/>
        <a:p>
          <a:endParaRPr lang="ru-RU"/>
        </a:p>
      </dgm:t>
    </dgm:pt>
    <dgm:pt modelId="{D34851B1-197E-4A60-94E0-A17AC1929B6D}" type="sibTrans" cxnId="{2F85239B-EAB9-4008-8CCE-D3932140AA2B}">
      <dgm:prSet/>
      <dgm:spPr/>
      <dgm:t>
        <a:bodyPr/>
        <a:lstStyle/>
        <a:p>
          <a:endParaRPr lang="ru-RU"/>
        </a:p>
      </dgm:t>
    </dgm:pt>
    <dgm:pt modelId="{0D86F313-BA96-449A-9DC8-B7656D274D61}">
      <dgm:prSet phldrT="[Текст]" custT="1"/>
      <dgm:spPr>
        <a:solidFill>
          <a:srgbClr val="FFC000"/>
        </a:solidFill>
      </dgm:spPr>
      <dgm:t>
        <a:bodyPr/>
        <a:lstStyle/>
        <a:p>
          <a:r>
            <a:rPr lang="en-US" sz="2000" dirty="0">
              <a:solidFill>
                <a:schemeClr val="tx1">
                  <a:lumMod val="65000"/>
                  <a:lumOff val="35000"/>
                </a:schemeClr>
              </a:solidFill>
            </a:rPr>
            <a:t>Title</a:t>
          </a:r>
          <a:endParaRPr lang="ru-RU" sz="2000" dirty="0">
            <a:solidFill>
              <a:schemeClr val="tx1">
                <a:lumMod val="65000"/>
                <a:lumOff val="35000"/>
              </a:schemeClr>
            </a:solidFill>
          </a:endParaRPr>
        </a:p>
      </dgm:t>
    </dgm:pt>
    <dgm:pt modelId="{4EDA09F7-97C0-4646-AED0-F5E728A70D6F}" type="parTrans" cxnId="{7C0EEBEC-E983-41C3-8A97-A05FA7C053FC}">
      <dgm:prSet/>
      <dgm:spPr/>
      <dgm:t>
        <a:bodyPr/>
        <a:lstStyle/>
        <a:p>
          <a:endParaRPr lang="ru-RU"/>
        </a:p>
      </dgm:t>
    </dgm:pt>
    <dgm:pt modelId="{F885A451-39A4-4489-8EFA-F87DE68078F5}" type="sibTrans" cxnId="{7C0EEBEC-E983-41C3-8A97-A05FA7C053FC}">
      <dgm:prSet/>
      <dgm:spPr/>
      <dgm:t>
        <a:bodyPr/>
        <a:lstStyle/>
        <a:p>
          <a:endParaRPr lang="ru-RU"/>
        </a:p>
      </dgm:t>
    </dgm:pt>
    <dgm:pt modelId="{771B434C-C36F-4863-85A6-1E41F8D39519}">
      <dgm:prSet phldrT="[Текст]" custT="1"/>
      <dgm:spPr>
        <a:solidFill>
          <a:srgbClr val="FFC000"/>
        </a:solidFill>
      </dgm:spPr>
      <dgm:t>
        <a:bodyPr/>
        <a:lstStyle/>
        <a:p>
          <a:r>
            <a:rPr lang="en-US" sz="2000" dirty="0">
              <a:solidFill>
                <a:schemeClr val="tx1">
                  <a:lumMod val="65000"/>
                  <a:lumOff val="35000"/>
                </a:schemeClr>
              </a:solidFill>
            </a:rPr>
            <a:t>Bullet</a:t>
          </a:r>
          <a:endParaRPr lang="ru-RU" sz="2000" dirty="0">
            <a:solidFill>
              <a:schemeClr val="tx1">
                <a:lumMod val="65000"/>
                <a:lumOff val="35000"/>
              </a:schemeClr>
            </a:solidFill>
          </a:endParaRPr>
        </a:p>
      </dgm:t>
    </dgm:pt>
    <dgm:pt modelId="{C07EB8F0-ACF1-4B7A-9DE1-5CF6D7ADB958}" type="parTrans" cxnId="{D5280A23-FAE2-4369-B6CE-F4AFCAEB4223}">
      <dgm:prSet/>
      <dgm:spPr/>
      <dgm:t>
        <a:bodyPr/>
        <a:lstStyle/>
        <a:p>
          <a:endParaRPr lang="ru-RU"/>
        </a:p>
      </dgm:t>
    </dgm:pt>
    <dgm:pt modelId="{2FD33489-6549-468D-A84F-157F99FA81C5}" type="sibTrans" cxnId="{D5280A23-FAE2-4369-B6CE-F4AFCAEB4223}">
      <dgm:prSet/>
      <dgm:spPr/>
      <dgm:t>
        <a:bodyPr/>
        <a:lstStyle/>
        <a:p>
          <a:endParaRPr lang="ru-RU"/>
        </a:p>
      </dgm:t>
    </dgm:pt>
    <dgm:pt modelId="{CD28EE29-DE34-450C-B822-605E6F3C4830}">
      <dgm:prSet phldrT="[Текст]" custT="1"/>
      <dgm:spPr>
        <a:solidFill>
          <a:srgbClr val="FFC000"/>
        </a:solidFill>
      </dgm:spPr>
      <dgm:t>
        <a:bodyPr/>
        <a:lstStyle/>
        <a:p>
          <a:r>
            <a:rPr lang="en-US" sz="2000" dirty="0">
              <a:solidFill>
                <a:schemeClr val="tx1">
                  <a:lumMod val="65000"/>
                  <a:lumOff val="35000"/>
                </a:schemeClr>
              </a:solidFill>
            </a:rPr>
            <a:t>Bullet</a:t>
          </a:r>
          <a:endParaRPr lang="ru-RU" sz="2000" dirty="0">
            <a:solidFill>
              <a:schemeClr val="tx1">
                <a:lumMod val="65000"/>
                <a:lumOff val="35000"/>
              </a:schemeClr>
            </a:solidFill>
          </a:endParaRPr>
        </a:p>
      </dgm:t>
    </dgm:pt>
    <dgm:pt modelId="{944A7A49-F16B-4492-9CD1-66B91604738B}" type="parTrans" cxnId="{68A6C903-0574-436E-9C05-DEBDF35B2C0E}">
      <dgm:prSet/>
      <dgm:spPr/>
      <dgm:t>
        <a:bodyPr/>
        <a:lstStyle/>
        <a:p>
          <a:endParaRPr lang="ru-RU"/>
        </a:p>
      </dgm:t>
    </dgm:pt>
    <dgm:pt modelId="{806C0A25-2CD7-44C3-9830-C30183AAB627}" type="sibTrans" cxnId="{68A6C903-0574-436E-9C05-DEBDF35B2C0E}">
      <dgm:prSet/>
      <dgm:spPr/>
      <dgm:t>
        <a:bodyPr/>
        <a:lstStyle/>
        <a:p>
          <a:endParaRPr lang="ru-RU"/>
        </a:p>
      </dgm:t>
    </dgm:pt>
    <dgm:pt modelId="{5B8525A7-9CFF-4744-A8C1-52FAEAC1A621}">
      <dgm:prSet phldrT="[Текст]" custT="1"/>
      <dgm:spPr>
        <a:solidFill>
          <a:srgbClr val="FFC000"/>
        </a:solidFill>
      </dgm:spPr>
      <dgm:t>
        <a:bodyPr/>
        <a:lstStyle/>
        <a:p>
          <a:r>
            <a:rPr lang="en-US" sz="2000" dirty="0">
              <a:solidFill>
                <a:schemeClr val="tx1">
                  <a:lumMod val="65000"/>
                  <a:lumOff val="35000"/>
                </a:schemeClr>
              </a:solidFill>
            </a:rPr>
            <a:t>Title</a:t>
          </a:r>
          <a:endParaRPr lang="ru-RU" sz="2000" dirty="0">
            <a:solidFill>
              <a:schemeClr val="tx1">
                <a:lumMod val="65000"/>
                <a:lumOff val="35000"/>
              </a:schemeClr>
            </a:solidFill>
          </a:endParaRPr>
        </a:p>
      </dgm:t>
    </dgm:pt>
    <dgm:pt modelId="{60B3BB61-527E-46CC-BB45-4046761698BD}" type="parTrans" cxnId="{74F18F0E-5A51-4B8D-B0DA-9D15B83D16DB}">
      <dgm:prSet/>
      <dgm:spPr/>
      <dgm:t>
        <a:bodyPr/>
        <a:lstStyle/>
        <a:p>
          <a:endParaRPr lang="ru-RU"/>
        </a:p>
      </dgm:t>
    </dgm:pt>
    <dgm:pt modelId="{509DC90A-834E-4A41-A1E9-7CF2AD008B08}" type="sibTrans" cxnId="{74F18F0E-5A51-4B8D-B0DA-9D15B83D16DB}">
      <dgm:prSet/>
      <dgm:spPr/>
      <dgm:t>
        <a:bodyPr/>
        <a:lstStyle/>
        <a:p>
          <a:endParaRPr lang="ru-RU"/>
        </a:p>
      </dgm:t>
    </dgm:pt>
    <dgm:pt modelId="{3B053E0C-106E-4D0B-8AE6-AE8285C16FCB}">
      <dgm:prSet phldrT="[Текст]" custT="1"/>
      <dgm:spPr>
        <a:solidFill>
          <a:srgbClr val="FFC000"/>
        </a:solidFill>
      </dgm:spPr>
      <dgm:t>
        <a:bodyPr/>
        <a:lstStyle/>
        <a:p>
          <a:r>
            <a:rPr lang="en-US" sz="2000" dirty="0">
              <a:solidFill>
                <a:schemeClr val="tx1">
                  <a:lumMod val="65000"/>
                  <a:lumOff val="35000"/>
                </a:schemeClr>
              </a:solidFill>
            </a:rPr>
            <a:t>Bullet</a:t>
          </a:r>
          <a:endParaRPr lang="ru-RU" sz="2000" dirty="0">
            <a:solidFill>
              <a:schemeClr val="tx1">
                <a:lumMod val="65000"/>
                <a:lumOff val="35000"/>
              </a:schemeClr>
            </a:solidFill>
          </a:endParaRPr>
        </a:p>
      </dgm:t>
    </dgm:pt>
    <dgm:pt modelId="{63F4CDCF-E4DE-445A-985F-9B81CC8F5F5B}" type="parTrans" cxnId="{8A4765C0-AA87-4DDF-9B69-C7B6BEA8108D}">
      <dgm:prSet/>
      <dgm:spPr/>
      <dgm:t>
        <a:bodyPr/>
        <a:lstStyle/>
        <a:p>
          <a:endParaRPr lang="ru-RU"/>
        </a:p>
      </dgm:t>
    </dgm:pt>
    <dgm:pt modelId="{69A671EB-9F60-4281-89B3-D6C274DDFEA2}" type="sibTrans" cxnId="{8A4765C0-AA87-4DDF-9B69-C7B6BEA8108D}">
      <dgm:prSet/>
      <dgm:spPr/>
      <dgm:t>
        <a:bodyPr/>
        <a:lstStyle/>
        <a:p>
          <a:endParaRPr lang="ru-RU"/>
        </a:p>
      </dgm:t>
    </dgm:pt>
    <dgm:pt modelId="{4366E1D4-210D-4AE4-84EB-037F5183BD30}">
      <dgm:prSet phldrT="[Текст]" custT="1"/>
      <dgm:spPr>
        <a:solidFill>
          <a:srgbClr val="FFC000"/>
        </a:solidFill>
      </dgm:spPr>
      <dgm:t>
        <a:bodyPr/>
        <a:lstStyle/>
        <a:p>
          <a:r>
            <a:rPr lang="en-US" sz="2000" dirty="0">
              <a:solidFill>
                <a:schemeClr val="tx1">
                  <a:lumMod val="65000"/>
                  <a:lumOff val="35000"/>
                </a:schemeClr>
              </a:solidFill>
            </a:rPr>
            <a:t>Bullet</a:t>
          </a:r>
          <a:endParaRPr lang="ru-RU" sz="2000" dirty="0">
            <a:solidFill>
              <a:schemeClr val="tx1">
                <a:lumMod val="65000"/>
                <a:lumOff val="35000"/>
              </a:schemeClr>
            </a:solidFill>
          </a:endParaRPr>
        </a:p>
      </dgm:t>
    </dgm:pt>
    <dgm:pt modelId="{4BCEC00F-6C09-4C0F-B13B-DD06E504166D}" type="parTrans" cxnId="{3B414CF0-5719-40AF-A280-ABF371D164F1}">
      <dgm:prSet/>
      <dgm:spPr/>
      <dgm:t>
        <a:bodyPr/>
        <a:lstStyle/>
        <a:p>
          <a:endParaRPr lang="ru-RU"/>
        </a:p>
      </dgm:t>
    </dgm:pt>
    <dgm:pt modelId="{D21EF0D7-8F9B-44B2-9F81-E89F7CD5CFC0}" type="sibTrans" cxnId="{3B414CF0-5719-40AF-A280-ABF371D164F1}">
      <dgm:prSet/>
      <dgm:spPr/>
      <dgm:t>
        <a:bodyPr/>
        <a:lstStyle/>
        <a:p>
          <a:endParaRPr lang="ru-RU"/>
        </a:p>
      </dgm:t>
    </dgm:pt>
    <dgm:pt modelId="{1F96AB13-D13C-4172-9E6C-1F0346EEC462}" type="pres">
      <dgm:prSet presAssocID="{80E8DF87-A52F-4C82-9A47-3098AC2CC489}" presName="linear" presStyleCnt="0">
        <dgm:presLayoutVars>
          <dgm:dir/>
          <dgm:resizeHandles val="exact"/>
        </dgm:presLayoutVars>
      </dgm:prSet>
      <dgm:spPr/>
      <dgm:t>
        <a:bodyPr/>
        <a:lstStyle/>
        <a:p>
          <a:endParaRPr lang="ru-RU"/>
        </a:p>
      </dgm:t>
    </dgm:pt>
    <dgm:pt modelId="{DDF18AFB-7EE0-4B22-AA63-C62B5FABABF0}" type="pres">
      <dgm:prSet presAssocID="{11E2D986-18B3-4721-AB9C-C6982605964C}" presName="comp" presStyleCnt="0"/>
      <dgm:spPr/>
    </dgm:pt>
    <dgm:pt modelId="{5EC3F56D-B8E7-4495-9825-539782764F38}" type="pres">
      <dgm:prSet presAssocID="{11E2D986-18B3-4721-AB9C-C6982605964C}" presName="box" presStyleLbl="node1" presStyleIdx="0" presStyleCnt="3"/>
      <dgm:spPr/>
      <dgm:t>
        <a:bodyPr/>
        <a:lstStyle/>
        <a:p>
          <a:endParaRPr lang="ru-RU"/>
        </a:p>
      </dgm:t>
    </dgm:pt>
    <dgm:pt modelId="{F828FF92-B9E2-4B75-9EF0-71B9BFE82732}" type="pres">
      <dgm:prSet presAssocID="{11E2D986-18B3-4721-AB9C-C6982605964C}" presName="img" presStyleLbl="fgImgPlace1" presStyleIdx="0" presStyleCnt="3">
        <dgm:style>
          <a:lnRef idx="1">
            <a:schemeClr val="accent3"/>
          </a:lnRef>
          <a:fillRef idx="2">
            <a:schemeClr val="accent3"/>
          </a:fillRef>
          <a:effectRef idx="1">
            <a:schemeClr val="accent3"/>
          </a:effectRef>
          <a:fontRef idx="minor">
            <a:schemeClr val="dk1"/>
          </a:fontRef>
        </dgm:style>
      </dgm:prSet>
      <dgm:spPr/>
    </dgm:pt>
    <dgm:pt modelId="{5A4D221B-A225-410F-B9B0-ABF5B4DD9D58}" type="pres">
      <dgm:prSet presAssocID="{11E2D986-18B3-4721-AB9C-C6982605964C}" presName="text" presStyleLbl="node1" presStyleIdx="0" presStyleCnt="3">
        <dgm:presLayoutVars>
          <dgm:bulletEnabled val="1"/>
        </dgm:presLayoutVars>
      </dgm:prSet>
      <dgm:spPr/>
      <dgm:t>
        <a:bodyPr/>
        <a:lstStyle/>
        <a:p>
          <a:endParaRPr lang="ru-RU"/>
        </a:p>
      </dgm:t>
    </dgm:pt>
    <dgm:pt modelId="{0AE4BFA0-C647-433A-866A-F00E793A0BBE}" type="pres">
      <dgm:prSet presAssocID="{D1B8E2B8-06FD-4A25-8F12-5F31DC98B76B}" presName="spacer" presStyleCnt="0"/>
      <dgm:spPr/>
    </dgm:pt>
    <dgm:pt modelId="{7E1F5113-2487-4D6A-AE03-6A8B78F5DF76}" type="pres">
      <dgm:prSet presAssocID="{0D86F313-BA96-449A-9DC8-B7656D274D61}" presName="comp" presStyleCnt="0"/>
      <dgm:spPr/>
    </dgm:pt>
    <dgm:pt modelId="{298EB37D-5172-4047-9D13-4C227B7DF903}" type="pres">
      <dgm:prSet presAssocID="{0D86F313-BA96-449A-9DC8-B7656D274D61}" presName="box" presStyleLbl="node1" presStyleIdx="1" presStyleCnt="3" custLinFactNeighborX="-856" custLinFactNeighborY="-1905"/>
      <dgm:spPr/>
      <dgm:t>
        <a:bodyPr/>
        <a:lstStyle/>
        <a:p>
          <a:endParaRPr lang="ru-RU"/>
        </a:p>
      </dgm:t>
    </dgm:pt>
    <dgm:pt modelId="{62376AC6-00AF-4FE7-A5FA-C69C20B6E7C6}" type="pres">
      <dgm:prSet presAssocID="{0D86F313-BA96-449A-9DC8-B7656D274D61}" presName="img" presStyleLbl="fgImgPlace1" presStyleIdx="1" presStyleCnt="3">
        <dgm:style>
          <a:lnRef idx="1">
            <a:schemeClr val="accent3"/>
          </a:lnRef>
          <a:fillRef idx="2">
            <a:schemeClr val="accent3"/>
          </a:fillRef>
          <a:effectRef idx="1">
            <a:schemeClr val="accent3"/>
          </a:effectRef>
          <a:fontRef idx="minor">
            <a:schemeClr val="dk1"/>
          </a:fontRef>
        </dgm:style>
      </dgm:prSet>
      <dgm:spPr/>
    </dgm:pt>
    <dgm:pt modelId="{E2F99842-EF9B-4E9F-9987-F45597920725}" type="pres">
      <dgm:prSet presAssocID="{0D86F313-BA96-449A-9DC8-B7656D274D61}" presName="text" presStyleLbl="node1" presStyleIdx="1" presStyleCnt="3">
        <dgm:presLayoutVars>
          <dgm:bulletEnabled val="1"/>
        </dgm:presLayoutVars>
      </dgm:prSet>
      <dgm:spPr/>
      <dgm:t>
        <a:bodyPr/>
        <a:lstStyle/>
        <a:p>
          <a:endParaRPr lang="ru-RU"/>
        </a:p>
      </dgm:t>
    </dgm:pt>
    <dgm:pt modelId="{A4AB4960-EA54-4568-9C70-214E64B58165}" type="pres">
      <dgm:prSet presAssocID="{F885A451-39A4-4489-8EFA-F87DE68078F5}" presName="spacer" presStyleCnt="0"/>
      <dgm:spPr/>
    </dgm:pt>
    <dgm:pt modelId="{9EE47772-9EB0-412D-AA03-2644ED5F575B}" type="pres">
      <dgm:prSet presAssocID="{5B8525A7-9CFF-4744-A8C1-52FAEAC1A621}" presName="comp" presStyleCnt="0"/>
      <dgm:spPr/>
    </dgm:pt>
    <dgm:pt modelId="{CC4901EA-0EA4-48DB-BCBB-903253A236AE}" type="pres">
      <dgm:prSet presAssocID="{5B8525A7-9CFF-4744-A8C1-52FAEAC1A621}" presName="box" presStyleLbl="node1" presStyleIdx="2" presStyleCnt="3" custLinFactNeighborX="367" custLinFactNeighborY="-952"/>
      <dgm:spPr/>
      <dgm:t>
        <a:bodyPr/>
        <a:lstStyle/>
        <a:p>
          <a:endParaRPr lang="ru-RU"/>
        </a:p>
      </dgm:t>
    </dgm:pt>
    <dgm:pt modelId="{856F1E88-60CF-4B09-BE8F-2C20E097B783}" type="pres">
      <dgm:prSet presAssocID="{5B8525A7-9CFF-4744-A8C1-52FAEAC1A621}" presName="img" presStyleLbl="fgImgPlace1" presStyleIdx="2" presStyleCnt="3">
        <dgm:style>
          <a:lnRef idx="1">
            <a:schemeClr val="accent3"/>
          </a:lnRef>
          <a:fillRef idx="2">
            <a:schemeClr val="accent3"/>
          </a:fillRef>
          <a:effectRef idx="1">
            <a:schemeClr val="accent3"/>
          </a:effectRef>
          <a:fontRef idx="minor">
            <a:schemeClr val="dk1"/>
          </a:fontRef>
        </dgm:style>
      </dgm:prSet>
      <dgm:spPr/>
    </dgm:pt>
    <dgm:pt modelId="{13C32E9C-A741-4D4D-B54C-5E9B6117E2CE}" type="pres">
      <dgm:prSet presAssocID="{5B8525A7-9CFF-4744-A8C1-52FAEAC1A621}" presName="text" presStyleLbl="node1" presStyleIdx="2" presStyleCnt="3">
        <dgm:presLayoutVars>
          <dgm:bulletEnabled val="1"/>
        </dgm:presLayoutVars>
      </dgm:prSet>
      <dgm:spPr/>
      <dgm:t>
        <a:bodyPr/>
        <a:lstStyle/>
        <a:p>
          <a:endParaRPr lang="ru-RU"/>
        </a:p>
      </dgm:t>
    </dgm:pt>
  </dgm:ptLst>
  <dgm:cxnLst>
    <dgm:cxn modelId="{37A2D1A7-BC8F-4CCD-947F-5CB896448D8A}" type="presOf" srcId="{4366E1D4-210D-4AE4-84EB-037F5183BD30}" destId="{13C32E9C-A741-4D4D-B54C-5E9B6117E2CE}" srcOrd="1" destOrd="2" presId="urn:microsoft.com/office/officeart/2005/8/layout/vList4"/>
    <dgm:cxn modelId="{40E27D20-B98E-4795-9A5A-BFFD4848CFB9}" type="presOf" srcId="{0D86F313-BA96-449A-9DC8-B7656D274D61}" destId="{E2F99842-EF9B-4E9F-9987-F45597920725}" srcOrd="1" destOrd="0" presId="urn:microsoft.com/office/officeart/2005/8/layout/vList4"/>
    <dgm:cxn modelId="{72DD3B40-0887-45A7-B44F-A26797320A18}" type="presOf" srcId="{11E2D986-18B3-4721-AB9C-C6982605964C}" destId="{5EC3F56D-B8E7-4495-9825-539782764F38}" srcOrd="0" destOrd="0" presId="urn:microsoft.com/office/officeart/2005/8/layout/vList4"/>
    <dgm:cxn modelId="{15BEF5F6-CB76-4AB5-BDDB-757FFFB2CECC}" type="presOf" srcId="{3B053E0C-106E-4D0B-8AE6-AE8285C16FCB}" destId="{CC4901EA-0EA4-48DB-BCBB-903253A236AE}" srcOrd="0" destOrd="1" presId="urn:microsoft.com/office/officeart/2005/8/layout/vList4"/>
    <dgm:cxn modelId="{3B414CF0-5719-40AF-A280-ABF371D164F1}" srcId="{5B8525A7-9CFF-4744-A8C1-52FAEAC1A621}" destId="{4366E1D4-210D-4AE4-84EB-037F5183BD30}" srcOrd="1" destOrd="0" parTransId="{4BCEC00F-6C09-4C0F-B13B-DD06E504166D}" sibTransId="{D21EF0D7-8F9B-44B2-9F81-E89F7CD5CFC0}"/>
    <dgm:cxn modelId="{6CADCDC9-61D1-4F9C-AAA0-43ED31E4DB68}" type="presOf" srcId="{3B053E0C-106E-4D0B-8AE6-AE8285C16FCB}" destId="{13C32E9C-A741-4D4D-B54C-5E9B6117E2CE}" srcOrd="1" destOrd="1" presId="urn:microsoft.com/office/officeart/2005/8/layout/vList4"/>
    <dgm:cxn modelId="{4A1E5025-6304-45C6-9F5A-43A5CF322DAE}" type="presOf" srcId="{DA337D01-2834-4C9D-8569-D545BC7C6B56}" destId="{5A4D221B-A225-410F-B9B0-ABF5B4DD9D58}" srcOrd="1" destOrd="1" presId="urn:microsoft.com/office/officeart/2005/8/layout/vList4"/>
    <dgm:cxn modelId="{9D3CAA20-8CC5-4231-BFD1-10CA2D889E6F}" type="presOf" srcId="{9CC01356-41B0-40F3-B439-C3407105DEBC}" destId="{5A4D221B-A225-410F-B9B0-ABF5B4DD9D58}" srcOrd="1" destOrd="2" presId="urn:microsoft.com/office/officeart/2005/8/layout/vList4"/>
    <dgm:cxn modelId="{544DD112-30A1-40F1-BAE9-6DE3E5074CBD}" type="presOf" srcId="{CD28EE29-DE34-450C-B822-605E6F3C4830}" destId="{298EB37D-5172-4047-9D13-4C227B7DF903}" srcOrd="0" destOrd="2" presId="urn:microsoft.com/office/officeart/2005/8/layout/vList4"/>
    <dgm:cxn modelId="{14B22B95-78D1-42A6-8808-BB9337420E06}" type="presOf" srcId="{80E8DF87-A52F-4C82-9A47-3098AC2CC489}" destId="{1F96AB13-D13C-4172-9E6C-1F0346EEC462}" srcOrd="0" destOrd="0" presId="urn:microsoft.com/office/officeart/2005/8/layout/vList4"/>
    <dgm:cxn modelId="{000A5B1B-C91B-40CF-97D6-CB1320E4A32A}" srcId="{80E8DF87-A52F-4C82-9A47-3098AC2CC489}" destId="{11E2D986-18B3-4721-AB9C-C6982605964C}" srcOrd="0" destOrd="0" parTransId="{C356FAD5-731B-4976-83E4-71D43643701F}" sibTransId="{D1B8E2B8-06FD-4A25-8F12-5F31DC98B76B}"/>
    <dgm:cxn modelId="{5C96C0C2-07AD-41E3-94C1-6C404C09CF20}" type="presOf" srcId="{0D86F313-BA96-449A-9DC8-B7656D274D61}" destId="{298EB37D-5172-4047-9D13-4C227B7DF903}" srcOrd="0" destOrd="0" presId="urn:microsoft.com/office/officeart/2005/8/layout/vList4"/>
    <dgm:cxn modelId="{76346663-1272-4BCE-93E8-CF61719E5E68}" type="presOf" srcId="{771B434C-C36F-4863-85A6-1E41F8D39519}" destId="{E2F99842-EF9B-4E9F-9987-F45597920725}" srcOrd="1" destOrd="1" presId="urn:microsoft.com/office/officeart/2005/8/layout/vList4"/>
    <dgm:cxn modelId="{D5280A23-FAE2-4369-B6CE-F4AFCAEB4223}" srcId="{0D86F313-BA96-449A-9DC8-B7656D274D61}" destId="{771B434C-C36F-4863-85A6-1E41F8D39519}" srcOrd="0" destOrd="0" parTransId="{C07EB8F0-ACF1-4B7A-9DE1-5CF6D7ADB958}" sibTransId="{2FD33489-6549-468D-A84F-157F99FA81C5}"/>
    <dgm:cxn modelId="{6F2953B4-0686-456C-8E0A-32A8F0C0AE14}" type="presOf" srcId="{11E2D986-18B3-4721-AB9C-C6982605964C}" destId="{5A4D221B-A225-410F-B9B0-ABF5B4DD9D58}" srcOrd="1" destOrd="0" presId="urn:microsoft.com/office/officeart/2005/8/layout/vList4"/>
    <dgm:cxn modelId="{789D5762-4D47-4387-80FC-4E4252AD551F}" srcId="{11E2D986-18B3-4721-AB9C-C6982605964C}" destId="{DA337D01-2834-4C9D-8569-D545BC7C6B56}" srcOrd="0" destOrd="0" parTransId="{5BD39208-A758-4A01-A77C-7CEDEA91C343}" sibTransId="{3796A6D0-CC49-44FC-8436-BEB24B71FA26}"/>
    <dgm:cxn modelId="{74F18F0E-5A51-4B8D-B0DA-9D15B83D16DB}" srcId="{80E8DF87-A52F-4C82-9A47-3098AC2CC489}" destId="{5B8525A7-9CFF-4744-A8C1-52FAEAC1A621}" srcOrd="2" destOrd="0" parTransId="{60B3BB61-527E-46CC-BB45-4046761698BD}" sibTransId="{509DC90A-834E-4A41-A1E9-7CF2AD008B08}"/>
    <dgm:cxn modelId="{DEB32905-80E2-4319-B2A1-7FAC2E043D5C}" type="presOf" srcId="{5B8525A7-9CFF-4744-A8C1-52FAEAC1A621}" destId="{CC4901EA-0EA4-48DB-BCBB-903253A236AE}" srcOrd="0" destOrd="0" presId="urn:microsoft.com/office/officeart/2005/8/layout/vList4"/>
    <dgm:cxn modelId="{2F85239B-EAB9-4008-8CCE-D3932140AA2B}" srcId="{11E2D986-18B3-4721-AB9C-C6982605964C}" destId="{9CC01356-41B0-40F3-B439-C3407105DEBC}" srcOrd="1" destOrd="0" parTransId="{9D0D455E-577B-49B8-A344-323E392E43CC}" sibTransId="{D34851B1-197E-4A60-94E0-A17AC1929B6D}"/>
    <dgm:cxn modelId="{8A4765C0-AA87-4DDF-9B69-C7B6BEA8108D}" srcId="{5B8525A7-9CFF-4744-A8C1-52FAEAC1A621}" destId="{3B053E0C-106E-4D0B-8AE6-AE8285C16FCB}" srcOrd="0" destOrd="0" parTransId="{63F4CDCF-E4DE-445A-985F-9B81CC8F5F5B}" sibTransId="{69A671EB-9F60-4281-89B3-D6C274DDFEA2}"/>
    <dgm:cxn modelId="{F3327B2D-1153-4A1C-AA37-681B7CA61EAC}" type="presOf" srcId="{9CC01356-41B0-40F3-B439-C3407105DEBC}" destId="{5EC3F56D-B8E7-4495-9825-539782764F38}" srcOrd="0" destOrd="2" presId="urn:microsoft.com/office/officeart/2005/8/layout/vList4"/>
    <dgm:cxn modelId="{7CD9159D-B4E4-49D1-8324-D72FFADA618F}" type="presOf" srcId="{771B434C-C36F-4863-85A6-1E41F8D39519}" destId="{298EB37D-5172-4047-9D13-4C227B7DF903}" srcOrd="0" destOrd="1" presId="urn:microsoft.com/office/officeart/2005/8/layout/vList4"/>
    <dgm:cxn modelId="{7C0EEBEC-E983-41C3-8A97-A05FA7C053FC}" srcId="{80E8DF87-A52F-4C82-9A47-3098AC2CC489}" destId="{0D86F313-BA96-449A-9DC8-B7656D274D61}" srcOrd="1" destOrd="0" parTransId="{4EDA09F7-97C0-4646-AED0-F5E728A70D6F}" sibTransId="{F885A451-39A4-4489-8EFA-F87DE68078F5}"/>
    <dgm:cxn modelId="{68A6C903-0574-436E-9C05-DEBDF35B2C0E}" srcId="{0D86F313-BA96-449A-9DC8-B7656D274D61}" destId="{CD28EE29-DE34-450C-B822-605E6F3C4830}" srcOrd="1" destOrd="0" parTransId="{944A7A49-F16B-4492-9CD1-66B91604738B}" sibTransId="{806C0A25-2CD7-44C3-9830-C30183AAB627}"/>
    <dgm:cxn modelId="{09EC36DA-99AB-43EB-B1A3-6CC5A6D34206}" type="presOf" srcId="{CD28EE29-DE34-450C-B822-605E6F3C4830}" destId="{E2F99842-EF9B-4E9F-9987-F45597920725}" srcOrd="1" destOrd="2" presId="urn:microsoft.com/office/officeart/2005/8/layout/vList4"/>
    <dgm:cxn modelId="{8ECABC8B-D98D-40BC-924D-9A63E2B73154}" type="presOf" srcId="{DA337D01-2834-4C9D-8569-D545BC7C6B56}" destId="{5EC3F56D-B8E7-4495-9825-539782764F38}" srcOrd="0" destOrd="1" presId="urn:microsoft.com/office/officeart/2005/8/layout/vList4"/>
    <dgm:cxn modelId="{8AE3C068-59E3-4690-9DD5-B5EC576499AF}" type="presOf" srcId="{4366E1D4-210D-4AE4-84EB-037F5183BD30}" destId="{CC4901EA-0EA4-48DB-BCBB-903253A236AE}" srcOrd="0" destOrd="2" presId="urn:microsoft.com/office/officeart/2005/8/layout/vList4"/>
    <dgm:cxn modelId="{46B64231-F085-4F87-9A62-30262D817A4E}" type="presOf" srcId="{5B8525A7-9CFF-4744-A8C1-52FAEAC1A621}" destId="{13C32E9C-A741-4D4D-B54C-5E9B6117E2CE}" srcOrd="1" destOrd="0" presId="urn:microsoft.com/office/officeart/2005/8/layout/vList4"/>
    <dgm:cxn modelId="{0755D798-14C9-4020-8D66-9A071AD7CDE8}" type="presParOf" srcId="{1F96AB13-D13C-4172-9E6C-1F0346EEC462}" destId="{DDF18AFB-7EE0-4B22-AA63-C62B5FABABF0}" srcOrd="0" destOrd="0" presId="urn:microsoft.com/office/officeart/2005/8/layout/vList4"/>
    <dgm:cxn modelId="{E744DE35-3116-4F08-96AA-C912E1526478}" type="presParOf" srcId="{DDF18AFB-7EE0-4B22-AA63-C62B5FABABF0}" destId="{5EC3F56D-B8E7-4495-9825-539782764F38}" srcOrd="0" destOrd="0" presId="urn:microsoft.com/office/officeart/2005/8/layout/vList4"/>
    <dgm:cxn modelId="{2E4E0406-45EC-48D7-92A3-ED47BA7E6C88}" type="presParOf" srcId="{DDF18AFB-7EE0-4B22-AA63-C62B5FABABF0}" destId="{F828FF92-B9E2-4B75-9EF0-71B9BFE82732}" srcOrd="1" destOrd="0" presId="urn:microsoft.com/office/officeart/2005/8/layout/vList4"/>
    <dgm:cxn modelId="{7561688F-BC03-4A35-87E2-98ACAFDBFBF9}" type="presParOf" srcId="{DDF18AFB-7EE0-4B22-AA63-C62B5FABABF0}" destId="{5A4D221B-A225-410F-B9B0-ABF5B4DD9D58}" srcOrd="2" destOrd="0" presId="urn:microsoft.com/office/officeart/2005/8/layout/vList4"/>
    <dgm:cxn modelId="{A81E622C-21A8-48C6-B131-28AADA4DFA07}" type="presParOf" srcId="{1F96AB13-D13C-4172-9E6C-1F0346EEC462}" destId="{0AE4BFA0-C647-433A-866A-F00E793A0BBE}" srcOrd="1" destOrd="0" presId="urn:microsoft.com/office/officeart/2005/8/layout/vList4"/>
    <dgm:cxn modelId="{953CB64D-889D-43B0-AAEF-2D845B91D71C}" type="presParOf" srcId="{1F96AB13-D13C-4172-9E6C-1F0346EEC462}" destId="{7E1F5113-2487-4D6A-AE03-6A8B78F5DF76}" srcOrd="2" destOrd="0" presId="urn:microsoft.com/office/officeart/2005/8/layout/vList4"/>
    <dgm:cxn modelId="{FC994D64-F8A6-4DCA-B67C-2EC2C6A72D48}" type="presParOf" srcId="{7E1F5113-2487-4D6A-AE03-6A8B78F5DF76}" destId="{298EB37D-5172-4047-9D13-4C227B7DF903}" srcOrd="0" destOrd="0" presId="urn:microsoft.com/office/officeart/2005/8/layout/vList4"/>
    <dgm:cxn modelId="{05DB44D8-6E47-4763-BE0E-D0675415B895}" type="presParOf" srcId="{7E1F5113-2487-4D6A-AE03-6A8B78F5DF76}" destId="{62376AC6-00AF-4FE7-A5FA-C69C20B6E7C6}" srcOrd="1" destOrd="0" presId="urn:microsoft.com/office/officeart/2005/8/layout/vList4"/>
    <dgm:cxn modelId="{A563E5A8-C224-47C9-83F4-5B4CF87DD6EC}" type="presParOf" srcId="{7E1F5113-2487-4D6A-AE03-6A8B78F5DF76}" destId="{E2F99842-EF9B-4E9F-9987-F45597920725}" srcOrd="2" destOrd="0" presId="urn:microsoft.com/office/officeart/2005/8/layout/vList4"/>
    <dgm:cxn modelId="{1B7A0DBB-7A28-4E5C-BC7F-1F6245A1C00A}" type="presParOf" srcId="{1F96AB13-D13C-4172-9E6C-1F0346EEC462}" destId="{A4AB4960-EA54-4568-9C70-214E64B58165}" srcOrd="3" destOrd="0" presId="urn:microsoft.com/office/officeart/2005/8/layout/vList4"/>
    <dgm:cxn modelId="{3B9D4AF8-3E4D-43AC-9106-BC7C8DD83F0B}" type="presParOf" srcId="{1F96AB13-D13C-4172-9E6C-1F0346EEC462}" destId="{9EE47772-9EB0-412D-AA03-2644ED5F575B}" srcOrd="4" destOrd="0" presId="urn:microsoft.com/office/officeart/2005/8/layout/vList4"/>
    <dgm:cxn modelId="{8A51EB71-3DEA-4C72-9F7B-FAF52283A7E6}" type="presParOf" srcId="{9EE47772-9EB0-412D-AA03-2644ED5F575B}" destId="{CC4901EA-0EA4-48DB-BCBB-903253A236AE}" srcOrd="0" destOrd="0" presId="urn:microsoft.com/office/officeart/2005/8/layout/vList4"/>
    <dgm:cxn modelId="{688E1A9C-F03C-469C-B905-85CFA084AEDE}" type="presParOf" srcId="{9EE47772-9EB0-412D-AA03-2644ED5F575B}" destId="{856F1E88-60CF-4B09-BE8F-2C20E097B783}" srcOrd="1" destOrd="0" presId="urn:microsoft.com/office/officeart/2005/8/layout/vList4"/>
    <dgm:cxn modelId="{D664EB5A-341C-4584-99A8-63777B5BCF47}" type="presParOf" srcId="{9EE47772-9EB0-412D-AA03-2644ED5F575B}" destId="{13C32E9C-A741-4D4D-B54C-5E9B6117E2CE}"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5B36666-F7BE-46C0-BA5B-DCD1406C32CF}"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ru-RU"/>
        </a:p>
      </dgm:t>
    </dgm:pt>
    <dgm:pt modelId="{38C6C7DF-1CD8-4805-9C26-3157708D894E}">
      <dgm:prSet phldrT="[Текст]" custT="1"/>
      <dgm:spPr>
        <a:solidFill>
          <a:srgbClr val="F85B1C"/>
        </a:solidFill>
      </dgm:spPr>
      <dgm:t>
        <a:bodyPr/>
        <a:lstStyle/>
        <a:p>
          <a:r>
            <a:rPr lang="en-US" sz="2800" dirty="0">
              <a:solidFill>
                <a:schemeClr val="tx1">
                  <a:lumMod val="65000"/>
                  <a:lumOff val="35000"/>
                </a:schemeClr>
              </a:solidFill>
            </a:rPr>
            <a:t>Bullet</a:t>
          </a:r>
          <a:endParaRPr lang="ru-RU" sz="2800" dirty="0">
            <a:solidFill>
              <a:schemeClr val="tx1">
                <a:lumMod val="65000"/>
                <a:lumOff val="35000"/>
              </a:schemeClr>
            </a:solidFill>
          </a:endParaRPr>
        </a:p>
      </dgm:t>
    </dgm:pt>
    <dgm:pt modelId="{3CCC2E76-95B7-42FF-BEE2-C88E65B3F889}" type="parTrans" cxnId="{256CEC24-E27F-4DD2-BD8D-5217766033DC}">
      <dgm:prSet/>
      <dgm:spPr/>
      <dgm:t>
        <a:bodyPr/>
        <a:lstStyle/>
        <a:p>
          <a:endParaRPr lang="ru-RU"/>
        </a:p>
      </dgm:t>
    </dgm:pt>
    <dgm:pt modelId="{29B1519F-DEE4-4B61-95D4-389C68FD7970}" type="sibTrans" cxnId="{256CEC24-E27F-4DD2-BD8D-5217766033DC}">
      <dgm:prSet/>
      <dgm:spPr/>
      <dgm:t>
        <a:bodyPr/>
        <a:lstStyle/>
        <a:p>
          <a:endParaRPr lang="ru-RU"/>
        </a:p>
      </dgm:t>
    </dgm:pt>
    <dgm:pt modelId="{37986B95-41E1-4EF6-A6C3-B6A68A612C89}">
      <dgm:prSet phldrT="[Текст]" custT="1"/>
      <dgm:spPr>
        <a:solidFill>
          <a:srgbClr val="F85B1C"/>
        </a:solidFill>
      </dgm:spPr>
      <dgm:t>
        <a:bodyPr/>
        <a:lstStyle/>
        <a:p>
          <a:r>
            <a:rPr lang="en-US" sz="2800" dirty="0">
              <a:solidFill>
                <a:schemeClr val="tx1">
                  <a:lumMod val="65000"/>
                  <a:lumOff val="35000"/>
                </a:schemeClr>
              </a:solidFill>
            </a:rPr>
            <a:t>Bullet</a:t>
          </a:r>
          <a:endParaRPr lang="ru-RU" sz="2800" dirty="0">
            <a:solidFill>
              <a:schemeClr val="tx1">
                <a:lumMod val="65000"/>
                <a:lumOff val="35000"/>
              </a:schemeClr>
            </a:solidFill>
          </a:endParaRPr>
        </a:p>
      </dgm:t>
    </dgm:pt>
    <dgm:pt modelId="{BC9BD749-9009-49D6-B6BA-176120DB342E}" type="parTrans" cxnId="{69925FB5-7032-4C51-B526-6A8EE0257A15}">
      <dgm:prSet/>
      <dgm:spPr/>
      <dgm:t>
        <a:bodyPr/>
        <a:lstStyle/>
        <a:p>
          <a:endParaRPr lang="ru-RU"/>
        </a:p>
      </dgm:t>
    </dgm:pt>
    <dgm:pt modelId="{35DD343C-EEF5-4944-AD0E-D10807B70B7E}" type="sibTrans" cxnId="{69925FB5-7032-4C51-B526-6A8EE0257A15}">
      <dgm:prSet/>
      <dgm:spPr/>
      <dgm:t>
        <a:bodyPr/>
        <a:lstStyle/>
        <a:p>
          <a:endParaRPr lang="ru-RU"/>
        </a:p>
      </dgm:t>
    </dgm:pt>
    <dgm:pt modelId="{BE14E711-1876-456B-8427-5F8577376C7D}">
      <dgm:prSet phldrT="[Текст]" custT="1"/>
      <dgm:spPr>
        <a:solidFill>
          <a:srgbClr val="F85B1C"/>
        </a:solidFill>
      </dgm:spPr>
      <dgm:t>
        <a:bodyPr/>
        <a:lstStyle/>
        <a:p>
          <a:r>
            <a:rPr lang="en-US" sz="2800" dirty="0">
              <a:solidFill>
                <a:schemeClr val="tx1">
                  <a:lumMod val="65000"/>
                  <a:lumOff val="35000"/>
                </a:schemeClr>
              </a:solidFill>
            </a:rPr>
            <a:t>Bullet</a:t>
          </a:r>
          <a:endParaRPr lang="ru-RU" sz="2800" dirty="0">
            <a:solidFill>
              <a:schemeClr val="tx1">
                <a:lumMod val="65000"/>
                <a:lumOff val="35000"/>
              </a:schemeClr>
            </a:solidFill>
          </a:endParaRPr>
        </a:p>
      </dgm:t>
    </dgm:pt>
    <dgm:pt modelId="{50E35566-D673-4BF4-AE1D-F7428D9C0835}" type="parTrans" cxnId="{08F6283F-BD27-4AA5-BE15-60CD4552461E}">
      <dgm:prSet/>
      <dgm:spPr/>
      <dgm:t>
        <a:bodyPr/>
        <a:lstStyle/>
        <a:p>
          <a:endParaRPr lang="ru-RU"/>
        </a:p>
      </dgm:t>
    </dgm:pt>
    <dgm:pt modelId="{48D141EB-8D79-42AA-A9BD-DE5B78E13B39}" type="sibTrans" cxnId="{08F6283F-BD27-4AA5-BE15-60CD4552461E}">
      <dgm:prSet/>
      <dgm:spPr/>
      <dgm:t>
        <a:bodyPr/>
        <a:lstStyle/>
        <a:p>
          <a:endParaRPr lang="ru-RU"/>
        </a:p>
      </dgm:t>
    </dgm:pt>
    <dgm:pt modelId="{5215B384-6575-4DEA-979D-03F783C7BAB1}">
      <dgm:prSet phldrT="[Текст]" custT="1"/>
      <dgm:spPr>
        <a:solidFill>
          <a:srgbClr val="F85B1C"/>
        </a:solidFill>
      </dgm:spPr>
      <dgm:t>
        <a:bodyPr/>
        <a:lstStyle/>
        <a:p>
          <a:r>
            <a:rPr lang="en-US" sz="2800" dirty="0">
              <a:solidFill>
                <a:schemeClr val="tx1">
                  <a:lumMod val="65000"/>
                  <a:lumOff val="35000"/>
                </a:schemeClr>
              </a:solidFill>
            </a:rPr>
            <a:t>Bullet</a:t>
          </a:r>
          <a:endParaRPr lang="ru-RU" sz="2800" dirty="0">
            <a:solidFill>
              <a:schemeClr val="tx1">
                <a:lumMod val="65000"/>
                <a:lumOff val="35000"/>
              </a:schemeClr>
            </a:solidFill>
          </a:endParaRPr>
        </a:p>
      </dgm:t>
    </dgm:pt>
    <dgm:pt modelId="{AC8F9A3A-25CD-4898-9CA9-D7EA151770B8}" type="parTrans" cxnId="{A724FB37-CF9E-40AE-8D02-3F7456087056}">
      <dgm:prSet/>
      <dgm:spPr/>
      <dgm:t>
        <a:bodyPr/>
        <a:lstStyle/>
        <a:p>
          <a:endParaRPr lang="ru-RU"/>
        </a:p>
      </dgm:t>
    </dgm:pt>
    <dgm:pt modelId="{579748F9-CDD4-4885-B9F2-706B3B3685F4}" type="sibTrans" cxnId="{A724FB37-CF9E-40AE-8D02-3F7456087056}">
      <dgm:prSet/>
      <dgm:spPr/>
      <dgm:t>
        <a:bodyPr/>
        <a:lstStyle/>
        <a:p>
          <a:endParaRPr lang="ru-RU"/>
        </a:p>
      </dgm:t>
    </dgm:pt>
    <dgm:pt modelId="{FAF844A4-EA0D-4CF4-9C2D-F2B323889422}">
      <dgm:prSet phldrT="[Текст]" custT="1"/>
      <dgm:spPr>
        <a:solidFill>
          <a:srgbClr val="F85B1C"/>
        </a:solidFill>
      </dgm:spPr>
      <dgm:t>
        <a:bodyPr/>
        <a:lstStyle/>
        <a:p>
          <a:r>
            <a:rPr lang="en-US" sz="2800" dirty="0">
              <a:solidFill>
                <a:schemeClr val="tx1">
                  <a:lumMod val="65000"/>
                  <a:lumOff val="35000"/>
                </a:schemeClr>
              </a:solidFill>
            </a:rPr>
            <a:t>Bullet</a:t>
          </a:r>
          <a:endParaRPr lang="ru-RU" sz="2800" dirty="0">
            <a:solidFill>
              <a:schemeClr val="tx1">
                <a:lumMod val="65000"/>
                <a:lumOff val="35000"/>
              </a:schemeClr>
            </a:solidFill>
          </a:endParaRPr>
        </a:p>
      </dgm:t>
    </dgm:pt>
    <dgm:pt modelId="{66BB99B0-2D68-43BE-8CEA-CE35ABAAA228}" type="parTrans" cxnId="{AB664983-0577-4615-B0A5-F2AA06FAC701}">
      <dgm:prSet/>
      <dgm:spPr/>
      <dgm:t>
        <a:bodyPr/>
        <a:lstStyle/>
        <a:p>
          <a:endParaRPr lang="ru-RU"/>
        </a:p>
      </dgm:t>
    </dgm:pt>
    <dgm:pt modelId="{19DCA8DA-393B-4022-8310-A46CBABCF02D}" type="sibTrans" cxnId="{AB664983-0577-4615-B0A5-F2AA06FAC701}">
      <dgm:prSet/>
      <dgm:spPr/>
      <dgm:t>
        <a:bodyPr/>
        <a:lstStyle/>
        <a:p>
          <a:endParaRPr lang="ru-RU"/>
        </a:p>
      </dgm:t>
    </dgm:pt>
    <dgm:pt modelId="{593D9807-7663-40F7-8EA5-05A47694C207}" type="pres">
      <dgm:prSet presAssocID="{05B36666-F7BE-46C0-BA5B-DCD1406C32CF}" presName="diagram" presStyleCnt="0">
        <dgm:presLayoutVars>
          <dgm:dir/>
          <dgm:resizeHandles val="exact"/>
        </dgm:presLayoutVars>
      </dgm:prSet>
      <dgm:spPr/>
      <dgm:t>
        <a:bodyPr/>
        <a:lstStyle/>
        <a:p>
          <a:endParaRPr lang="ru-RU"/>
        </a:p>
      </dgm:t>
    </dgm:pt>
    <dgm:pt modelId="{C4616612-C1D1-4059-8D5D-AA4B8BDE3B34}" type="pres">
      <dgm:prSet presAssocID="{38C6C7DF-1CD8-4805-9C26-3157708D894E}" presName="node" presStyleLbl="node1" presStyleIdx="0" presStyleCnt="5">
        <dgm:presLayoutVars>
          <dgm:bulletEnabled val="1"/>
        </dgm:presLayoutVars>
      </dgm:prSet>
      <dgm:spPr/>
      <dgm:t>
        <a:bodyPr/>
        <a:lstStyle/>
        <a:p>
          <a:endParaRPr lang="ru-RU"/>
        </a:p>
      </dgm:t>
    </dgm:pt>
    <dgm:pt modelId="{76D0D18B-3CD6-4AE5-8AF7-754043A5D1E7}" type="pres">
      <dgm:prSet presAssocID="{29B1519F-DEE4-4B61-95D4-389C68FD7970}" presName="sibTrans" presStyleCnt="0"/>
      <dgm:spPr/>
    </dgm:pt>
    <dgm:pt modelId="{DA8CF5BE-045C-4BDC-95E7-6223083AAC5E}" type="pres">
      <dgm:prSet presAssocID="{37986B95-41E1-4EF6-A6C3-B6A68A612C89}" presName="node" presStyleLbl="node1" presStyleIdx="1" presStyleCnt="5">
        <dgm:presLayoutVars>
          <dgm:bulletEnabled val="1"/>
        </dgm:presLayoutVars>
      </dgm:prSet>
      <dgm:spPr/>
      <dgm:t>
        <a:bodyPr/>
        <a:lstStyle/>
        <a:p>
          <a:endParaRPr lang="ru-RU"/>
        </a:p>
      </dgm:t>
    </dgm:pt>
    <dgm:pt modelId="{A19F1410-F2C2-46EC-B6D8-2364FE3185E6}" type="pres">
      <dgm:prSet presAssocID="{35DD343C-EEF5-4944-AD0E-D10807B70B7E}" presName="sibTrans" presStyleCnt="0"/>
      <dgm:spPr/>
    </dgm:pt>
    <dgm:pt modelId="{861331A7-D696-475A-97CC-21D36507B6D6}" type="pres">
      <dgm:prSet presAssocID="{BE14E711-1876-456B-8427-5F8577376C7D}" presName="node" presStyleLbl="node1" presStyleIdx="2" presStyleCnt="5">
        <dgm:presLayoutVars>
          <dgm:bulletEnabled val="1"/>
        </dgm:presLayoutVars>
      </dgm:prSet>
      <dgm:spPr/>
      <dgm:t>
        <a:bodyPr/>
        <a:lstStyle/>
        <a:p>
          <a:endParaRPr lang="ru-RU"/>
        </a:p>
      </dgm:t>
    </dgm:pt>
    <dgm:pt modelId="{37F3901E-5103-418C-991E-660320527F92}" type="pres">
      <dgm:prSet presAssocID="{48D141EB-8D79-42AA-A9BD-DE5B78E13B39}" presName="sibTrans" presStyleCnt="0"/>
      <dgm:spPr/>
    </dgm:pt>
    <dgm:pt modelId="{71D6ED66-4BBB-4CED-B74D-D09AC1CE3CA7}" type="pres">
      <dgm:prSet presAssocID="{5215B384-6575-4DEA-979D-03F783C7BAB1}" presName="node" presStyleLbl="node1" presStyleIdx="3" presStyleCnt="5">
        <dgm:presLayoutVars>
          <dgm:bulletEnabled val="1"/>
        </dgm:presLayoutVars>
      </dgm:prSet>
      <dgm:spPr/>
      <dgm:t>
        <a:bodyPr/>
        <a:lstStyle/>
        <a:p>
          <a:endParaRPr lang="ru-RU"/>
        </a:p>
      </dgm:t>
    </dgm:pt>
    <dgm:pt modelId="{DEAE4855-9102-4BFE-9271-2C50B32F5BF9}" type="pres">
      <dgm:prSet presAssocID="{579748F9-CDD4-4885-B9F2-706B3B3685F4}" presName="sibTrans" presStyleCnt="0"/>
      <dgm:spPr/>
    </dgm:pt>
    <dgm:pt modelId="{2A41A1E3-926A-426D-9A31-0E365222C630}" type="pres">
      <dgm:prSet presAssocID="{FAF844A4-EA0D-4CF4-9C2D-F2B323889422}" presName="node" presStyleLbl="node1" presStyleIdx="4" presStyleCnt="5">
        <dgm:presLayoutVars>
          <dgm:bulletEnabled val="1"/>
        </dgm:presLayoutVars>
      </dgm:prSet>
      <dgm:spPr/>
      <dgm:t>
        <a:bodyPr/>
        <a:lstStyle/>
        <a:p>
          <a:endParaRPr lang="ru-RU"/>
        </a:p>
      </dgm:t>
    </dgm:pt>
  </dgm:ptLst>
  <dgm:cxnLst>
    <dgm:cxn modelId="{F403AABC-6C86-4954-B8AB-9AA5A15BDF91}" type="presOf" srcId="{37986B95-41E1-4EF6-A6C3-B6A68A612C89}" destId="{DA8CF5BE-045C-4BDC-95E7-6223083AAC5E}" srcOrd="0" destOrd="0" presId="urn:microsoft.com/office/officeart/2005/8/layout/default"/>
    <dgm:cxn modelId="{C07DF2C2-F337-4A59-B2CA-B854798E0322}" type="presOf" srcId="{38C6C7DF-1CD8-4805-9C26-3157708D894E}" destId="{C4616612-C1D1-4059-8D5D-AA4B8BDE3B34}" srcOrd="0" destOrd="0" presId="urn:microsoft.com/office/officeart/2005/8/layout/default"/>
    <dgm:cxn modelId="{69925FB5-7032-4C51-B526-6A8EE0257A15}" srcId="{05B36666-F7BE-46C0-BA5B-DCD1406C32CF}" destId="{37986B95-41E1-4EF6-A6C3-B6A68A612C89}" srcOrd="1" destOrd="0" parTransId="{BC9BD749-9009-49D6-B6BA-176120DB342E}" sibTransId="{35DD343C-EEF5-4944-AD0E-D10807B70B7E}"/>
    <dgm:cxn modelId="{46F8FDFC-B707-4FA8-8556-99CE284F4F9A}" type="presOf" srcId="{05B36666-F7BE-46C0-BA5B-DCD1406C32CF}" destId="{593D9807-7663-40F7-8EA5-05A47694C207}" srcOrd="0" destOrd="0" presId="urn:microsoft.com/office/officeart/2005/8/layout/default"/>
    <dgm:cxn modelId="{256CEC24-E27F-4DD2-BD8D-5217766033DC}" srcId="{05B36666-F7BE-46C0-BA5B-DCD1406C32CF}" destId="{38C6C7DF-1CD8-4805-9C26-3157708D894E}" srcOrd="0" destOrd="0" parTransId="{3CCC2E76-95B7-42FF-BEE2-C88E65B3F889}" sibTransId="{29B1519F-DEE4-4B61-95D4-389C68FD7970}"/>
    <dgm:cxn modelId="{74924F92-A853-42BA-BDF3-FEEC5FE2E3A3}" type="presOf" srcId="{FAF844A4-EA0D-4CF4-9C2D-F2B323889422}" destId="{2A41A1E3-926A-426D-9A31-0E365222C630}" srcOrd="0" destOrd="0" presId="urn:microsoft.com/office/officeart/2005/8/layout/default"/>
    <dgm:cxn modelId="{60BF630E-CE3E-4827-88E7-A00C69AF5663}" type="presOf" srcId="{5215B384-6575-4DEA-979D-03F783C7BAB1}" destId="{71D6ED66-4BBB-4CED-B74D-D09AC1CE3CA7}" srcOrd="0" destOrd="0" presId="urn:microsoft.com/office/officeart/2005/8/layout/default"/>
    <dgm:cxn modelId="{7CB7BFEC-8876-4CBC-B64C-471797404486}" type="presOf" srcId="{BE14E711-1876-456B-8427-5F8577376C7D}" destId="{861331A7-D696-475A-97CC-21D36507B6D6}" srcOrd="0" destOrd="0" presId="urn:microsoft.com/office/officeart/2005/8/layout/default"/>
    <dgm:cxn modelId="{AB664983-0577-4615-B0A5-F2AA06FAC701}" srcId="{05B36666-F7BE-46C0-BA5B-DCD1406C32CF}" destId="{FAF844A4-EA0D-4CF4-9C2D-F2B323889422}" srcOrd="4" destOrd="0" parTransId="{66BB99B0-2D68-43BE-8CEA-CE35ABAAA228}" sibTransId="{19DCA8DA-393B-4022-8310-A46CBABCF02D}"/>
    <dgm:cxn modelId="{A724FB37-CF9E-40AE-8D02-3F7456087056}" srcId="{05B36666-F7BE-46C0-BA5B-DCD1406C32CF}" destId="{5215B384-6575-4DEA-979D-03F783C7BAB1}" srcOrd="3" destOrd="0" parTransId="{AC8F9A3A-25CD-4898-9CA9-D7EA151770B8}" sibTransId="{579748F9-CDD4-4885-B9F2-706B3B3685F4}"/>
    <dgm:cxn modelId="{08F6283F-BD27-4AA5-BE15-60CD4552461E}" srcId="{05B36666-F7BE-46C0-BA5B-DCD1406C32CF}" destId="{BE14E711-1876-456B-8427-5F8577376C7D}" srcOrd="2" destOrd="0" parTransId="{50E35566-D673-4BF4-AE1D-F7428D9C0835}" sibTransId="{48D141EB-8D79-42AA-A9BD-DE5B78E13B39}"/>
    <dgm:cxn modelId="{1A85F899-E170-4348-A147-7389AE319DEF}" type="presParOf" srcId="{593D9807-7663-40F7-8EA5-05A47694C207}" destId="{C4616612-C1D1-4059-8D5D-AA4B8BDE3B34}" srcOrd="0" destOrd="0" presId="urn:microsoft.com/office/officeart/2005/8/layout/default"/>
    <dgm:cxn modelId="{6EF7CF2F-66C1-47EF-8123-7160FD700E8A}" type="presParOf" srcId="{593D9807-7663-40F7-8EA5-05A47694C207}" destId="{76D0D18B-3CD6-4AE5-8AF7-754043A5D1E7}" srcOrd="1" destOrd="0" presId="urn:microsoft.com/office/officeart/2005/8/layout/default"/>
    <dgm:cxn modelId="{E6743F45-FE89-4FA4-92A9-F80DCEF8070D}" type="presParOf" srcId="{593D9807-7663-40F7-8EA5-05A47694C207}" destId="{DA8CF5BE-045C-4BDC-95E7-6223083AAC5E}" srcOrd="2" destOrd="0" presId="urn:microsoft.com/office/officeart/2005/8/layout/default"/>
    <dgm:cxn modelId="{3BF89427-C3B9-4A21-BB5E-AAA42F7710BC}" type="presParOf" srcId="{593D9807-7663-40F7-8EA5-05A47694C207}" destId="{A19F1410-F2C2-46EC-B6D8-2364FE3185E6}" srcOrd="3" destOrd="0" presId="urn:microsoft.com/office/officeart/2005/8/layout/default"/>
    <dgm:cxn modelId="{143D8DE7-F62E-4CF5-8463-4F6E59ADF139}" type="presParOf" srcId="{593D9807-7663-40F7-8EA5-05A47694C207}" destId="{861331A7-D696-475A-97CC-21D36507B6D6}" srcOrd="4" destOrd="0" presId="urn:microsoft.com/office/officeart/2005/8/layout/default"/>
    <dgm:cxn modelId="{485BC72F-0C22-46B1-8D30-AB24291B7A8D}" type="presParOf" srcId="{593D9807-7663-40F7-8EA5-05A47694C207}" destId="{37F3901E-5103-418C-991E-660320527F92}" srcOrd="5" destOrd="0" presId="urn:microsoft.com/office/officeart/2005/8/layout/default"/>
    <dgm:cxn modelId="{C6C28F4B-3FBF-41F4-BB29-10B5CFBBDA52}" type="presParOf" srcId="{593D9807-7663-40F7-8EA5-05A47694C207}" destId="{71D6ED66-4BBB-4CED-B74D-D09AC1CE3CA7}" srcOrd="6" destOrd="0" presId="urn:microsoft.com/office/officeart/2005/8/layout/default"/>
    <dgm:cxn modelId="{FD96D8C6-BF54-407F-A82B-64A7306ED177}" type="presParOf" srcId="{593D9807-7663-40F7-8EA5-05A47694C207}" destId="{DEAE4855-9102-4BFE-9271-2C50B32F5BF9}" srcOrd="7" destOrd="0" presId="urn:microsoft.com/office/officeart/2005/8/layout/default"/>
    <dgm:cxn modelId="{56E29A5B-47D8-425B-9B9E-B585D0FB199A}" type="presParOf" srcId="{593D9807-7663-40F7-8EA5-05A47694C207}" destId="{2A41A1E3-926A-426D-9A31-0E365222C630}"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5311118-7C5B-4158-9211-B81A26787D0A}"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ru-RU"/>
        </a:p>
      </dgm:t>
    </dgm:pt>
    <dgm:pt modelId="{02C651DB-E247-47DB-85EA-3AD16C66F31A}">
      <dgm:prSet phldrT="[Текст]" custT="1"/>
      <dgm:spPr/>
      <dgm:t>
        <a:bodyPr/>
        <a:lstStyle/>
        <a:p>
          <a:r>
            <a:rPr lang="en-US" sz="3200" dirty="0">
              <a:solidFill>
                <a:schemeClr val="tx1">
                  <a:lumMod val="65000"/>
                  <a:lumOff val="35000"/>
                </a:schemeClr>
              </a:solidFill>
            </a:rPr>
            <a:t>Title</a:t>
          </a:r>
          <a:endParaRPr lang="ru-RU" sz="3200" dirty="0">
            <a:solidFill>
              <a:schemeClr val="tx1">
                <a:lumMod val="65000"/>
                <a:lumOff val="35000"/>
              </a:schemeClr>
            </a:solidFill>
          </a:endParaRPr>
        </a:p>
      </dgm:t>
    </dgm:pt>
    <dgm:pt modelId="{F24E07F4-F94E-4D49-88B2-7BC478ECC701}" type="parTrans" cxnId="{7CA6E57F-C7EA-49EC-B6F7-635DB38AB999}">
      <dgm:prSet/>
      <dgm:spPr/>
      <dgm:t>
        <a:bodyPr/>
        <a:lstStyle/>
        <a:p>
          <a:endParaRPr lang="ru-RU"/>
        </a:p>
      </dgm:t>
    </dgm:pt>
    <dgm:pt modelId="{FBB6FF4B-C715-40FA-9BBE-5AF3523AAAEF}" type="sibTrans" cxnId="{7CA6E57F-C7EA-49EC-B6F7-635DB38AB999}">
      <dgm:prSet/>
      <dgm:spPr/>
      <dgm:t>
        <a:bodyPr/>
        <a:lstStyle/>
        <a:p>
          <a:endParaRPr lang="ru-RU"/>
        </a:p>
      </dgm:t>
    </dgm:pt>
    <dgm:pt modelId="{C6C882FA-92FD-4713-8548-C42F2BFF2075}">
      <dgm:prSet phldrT="[Текст]" custT="1"/>
      <dgm:spPr/>
      <dgm:t>
        <a:bodyPr/>
        <a:lstStyle/>
        <a:p>
          <a:r>
            <a:rPr lang="en-US" sz="2400" dirty="0">
              <a:solidFill>
                <a:schemeClr val="tx1">
                  <a:lumMod val="65000"/>
                  <a:lumOff val="35000"/>
                </a:schemeClr>
              </a:solidFill>
            </a:rPr>
            <a:t>Bullet</a:t>
          </a:r>
          <a:endParaRPr lang="ru-RU" sz="2400" dirty="0">
            <a:solidFill>
              <a:schemeClr val="tx1">
                <a:lumMod val="65000"/>
                <a:lumOff val="35000"/>
              </a:schemeClr>
            </a:solidFill>
          </a:endParaRPr>
        </a:p>
      </dgm:t>
    </dgm:pt>
    <dgm:pt modelId="{3F501D28-328D-4C63-BF63-A7952EF9BEAF}" type="parTrans" cxnId="{50B2344C-FFA3-4CB1-8DC9-63B7E98802DA}">
      <dgm:prSet/>
      <dgm:spPr/>
      <dgm:t>
        <a:bodyPr/>
        <a:lstStyle/>
        <a:p>
          <a:endParaRPr lang="ru-RU"/>
        </a:p>
      </dgm:t>
    </dgm:pt>
    <dgm:pt modelId="{7E4CBD01-2F9C-4D4C-AAE1-15C3533A48F1}" type="sibTrans" cxnId="{50B2344C-FFA3-4CB1-8DC9-63B7E98802DA}">
      <dgm:prSet/>
      <dgm:spPr/>
      <dgm:t>
        <a:bodyPr/>
        <a:lstStyle/>
        <a:p>
          <a:endParaRPr lang="ru-RU"/>
        </a:p>
      </dgm:t>
    </dgm:pt>
    <dgm:pt modelId="{6B06F15A-6E1F-427F-98DD-2813C82AA512}">
      <dgm:prSet phldrT="[Текст]" custT="1"/>
      <dgm:spPr/>
      <dgm:t>
        <a:bodyPr/>
        <a:lstStyle/>
        <a:p>
          <a:r>
            <a:rPr lang="en-US" sz="2400" dirty="0">
              <a:solidFill>
                <a:schemeClr val="tx1">
                  <a:lumMod val="65000"/>
                  <a:lumOff val="35000"/>
                </a:schemeClr>
              </a:solidFill>
            </a:rPr>
            <a:t>Bullet</a:t>
          </a:r>
          <a:endParaRPr lang="ru-RU" sz="2400" dirty="0">
            <a:solidFill>
              <a:schemeClr val="tx1">
                <a:lumMod val="65000"/>
                <a:lumOff val="35000"/>
              </a:schemeClr>
            </a:solidFill>
          </a:endParaRPr>
        </a:p>
      </dgm:t>
    </dgm:pt>
    <dgm:pt modelId="{ACF83360-04AF-49B3-96C4-5FBC565C2F11}" type="parTrans" cxnId="{000A64E1-F308-4FE3-9840-F01297FB120D}">
      <dgm:prSet/>
      <dgm:spPr/>
      <dgm:t>
        <a:bodyPr/>
        <a:lstStyle/>
        <a:p>
          <a:endParaRPr lang="ru-RU"/>
        </a:p>
      </dgm:t>
    </dgm:pt>
    <dgm:pt modelId="{0A74AA4F-BE27-49A4-9E94-6E0AD59897DC}" type="sibTrans" cxnId="{000A64E1-F308-4FE3-9840-F01297FB120D}">
      <dgm:prSet/>
      <dgm:spPr/>
      <dgm:t>
        <a:bodyPr/>
        <a:lstStyle/>
        <a:p>
          <a:endParaRPr lang="ru-RU"/>
        </a:p>
      </dgm:t>
    </dgm:pt>
    <dgm:pt modelId="{5769CF65-050A-4DA5-8A43-15EB926FD3A6}">
      <dgm:prSet phldrT="[Текст]" custT="1"/>
      <dgm:spPr/>
      <dgm:t>
        <a:bodyPr/>
        <a:lstStyle/>
        <a:p>
          <a:r>
            <a:rPr lang="en-US" sz="3200" dirty="0">
              <a:solidFill>
                <a:schemeClr val="tx1">
                  <a:lumMod val="65000"/>
                  <a:lumOff val="35000"/>
                </a:schemeClr>
              </a:solidFill>
            </a:rPr>
            <a:t>Title</a:t>
          </a:r>
          <a:endParaRPr lang="ru-RU" sz="3200" dirty="0">
            <a:solidFill>
              <a:schemeClr val="tx1">
                <a:lumMod val="65000"/>
                <a:lumOff val="35000"/>
              </a:schemeClr>
            </a:solidFill>
          </a:endParaRPr>
        </a:p>
      </dgm:t>
    </dgm:pt>
    <dgm:pt modelId="{0F255DD2-EA29-47E2-B90C-ECE6F92DA226}" type="parTrans" cxnId="{8D066D90-292A-441B-A919-9ADFB6CD3353}">
      <dgm:prSet/>
      <dgm:spPr/>
      <dgm:t>
        <a:bodyPr/>
        <a:lstStyle/>
        <a:p>
          <a:endParaRPr lang="ru-RU"/>
        </a:p>
      </dgm:t>
    </dgm:pt>
    <dgm:pt modelId="{607D8A1E-7122-433D-BBF2-6F7254A69614}" type="sibTrans" cxnId="{8D066D90-292A-441B-A919-9ADFB6CD3353}">
      <dgm:prSet/>
      <dgm:spPr/>
      <dgm:t>
        <a:bodyPr/>
        <a:lstStyle/>
        <a:p>
          <a:endParaRPr lang="ru-RU"/>
        </a:p>
      </dgm:t>
    </dgm:pt>
    <dgm:pt modelId="{B1F21318-C7A3-457A-8A4F-BF4A0CD07033}">
      <dgm:prSet phldrT="[Текст]" custT="1"/>
      <dgm:spPr/>
      <dgm:t>
        <a:bodyPr/>
        <a:lstStyle/>
        <a:p>
          <a:r>
            <a:rPr lang="en-US" sz="2400" dirty="0">
              <a:solidFill>
                <a:schemeClr val="tx1">
                  <a:lumMod val="65000"/>
                  <a:lumOff val="35000"/>
                </a:schemeClr>
              </a:solidFill>
            </a:rPr>
            <a:t>Bullet</a:t>
          </a:r>
          <a:endParaRPr lang="ru-RU" sz="2400" dirty="0">
            <a:solidFill>
              <a:schemeClr val="tx1">
                <a:lumMod val="65000"/>
                <a:lumOff val="35000"/>
              </a:schemeClr>
            </a:solidFill>
          </a:endParaRPr>
        </a:p>
      </dgm:t>
    </dgm:pt>
    <dgm:pt modelId="{98E539F2-FE3C-4B8A-914E-5DBA352A6F76}" type="parTrans" cxnId="{F619AC66-A85D-4897-8C0E-E28E08A0D7AC}">
      <dgm:prSet/>
      <dgm:spPr/>
      <dgm:t>
        <a:bodyPr/>
        <a:lstStyle/>
        <a:p>
          <a:endParaRPr lang="ru-RU"/>
        </a:p>
      </dgm:t>
    </dgm:pt>
    <dgm:pt modelId="{09AC0339-037D-42C1-94DB-42C8E93FB1AC}" type="sibTrans" cxnId="{F619AC66-A85D-4897-8C0E-E28E08A0D7AC}">
      <dgm:prSet/>
      <dgm:spPr/>
      <dgm:t>
        <a:bodyPr/>
        <a:lstStyle/>
        <a:p>
          <a:endParaRPr lang="ru-RU"/>
        </a:p>
      </dgm:t>
    </dgm:pt>
    <dgm:pt modelId="{6A3D243C-A86D-4104-9E5E-51C6BE2F01F3}">
      <dgm:prSet phldrT="[Текст]" custT="1"/>
      <dgm:spPr/>
      <dgm:t>
        <a:bodyPr/>
        <a:lstStyle/>
        <a:p>
          <a:r>
            <a:rPr lang="en-US" sz="2400" dirty="0">
              <a:solidFill>
                <a:schemeClr val="tx1">
                  <a:lumMod val="65000"/>
                  <a:lumOff val="35000"/>
                </a:schemeClr>
              </a:solidFill>
            </a:rPr>
            <a:t>Bullet</a:t>
          </a:r>
          <a:endParaRPr lang="ru-RU" sz="2400" dirty="0">
            <a:solidFill>
              <a:schemeClr val="tx1">
                <a:lumMod val="65000"/>
                <a:lumOff val="35000"/>
              </a:schemeClr>
            </a:solidFill>
          </a:endParaRPr>
        </a:p>
      </dgm:t>
    </dgm:pt>
    <dgm:pt modelId="{B1ABF075-E887-48BD-9FDD-EB488954CF6A}" type="parTrans" cxnId="{9FE4BA78-A6DD-4A94-8FA8-96461F8910AC}">
      <dgm:prSet/>
      <dgm:spPr/>
      <dgm:t>
        <a:bodyPr/>
        <a:lstStyle/>
        <a:p>
          <a:endParaRPr lang="ru-RU"/>
        </a:p>
      </dgm:t>
    </dgm:pt>
    <dgm:pt modelId="{31E381FF-38C7-4CD2-A9C8-C9BF1F804C99}" type="sibTrans" cxnId="{9FE4BA78-A6DD-4A94-8FA8-96461F8910AC}">
      <dgm:prSet/>
      <dgm:spPr/>
      <dgm:t>
        <a:bodyPr/>
        <a:lstStyle/>
        <a:p>
          <a:endParaRPr lang="ru-RU"/>
        </a:p>
      </dgm:t>
    </dgm:pt>
    <dgm:pt modelId="{B70CF31C-39CF-43AB-82CD-3DB7DF279B19}">
      <dgm:prSet phldrT="[Текст]" custT="1"/>
      <dgm:spPr/>
      <dgm:t>
        <a:bodyPr/>
        <a:lstStyle/>
        <a:p>
          <a:r>
            <a:rPr lang="en-US" sz="3200" dirty="0">
              <a:solidFill>
                <a:schemeClr val="tx1">
                  <a:lumMod val="65000"/>
                  <a:lumOff val="35000"/>
                </a:schemeClr>
              </a:solidFill>
            </a:rPr>
            <a:t>Title</a:t>
          </a:r>
          <a:endParaRPr lang="ru-RU" sz="3200" dirty="0">
            <a:solidFill>
              <a:schemeClr val="tx1">
                <a:lumMod val="65000"/>
                <a:lumOff val="35000"/>
              </a:schemeClr>
            </a:solidFill>
          </a:endParaRPr>
        </a:p>
      </dgm:t>
    </dgm:pt>
    <dgm:pt modelId="{84F8840F-CBB7-42E9-A838-6FF3507A9091}" type="parTrans" cxnId="{238D9F34-9CF1-4922-BAF9-E8E25FB03DA4}">
      <dgm:prSet/>
      <dgm:spPr/>
      <dgm:t>
        <a:bodyPr/>
        <a:lstStyle/>
        <a:p>
          <a:endParaRPr lang="ru-RU"/>
        </a:p>
      </dgm:t>
    </dgm:pt>
    <dgm:pt modelId="{1AAF84AD-8B7E-4420-AA05-C1148B53B1F6}" type="sibTrans" cxnId="{238D9F34-9CF1-4922-BAF9-E8E25FB03DA4}">
      <dgm:prSet/>
      <dgm:spPr/>
      <dgm:t>
        <a:bodyPr/>
        <a:lstStyle/>
        <a:p>
          <a:endParaRPr lang="ru-RU"/>
        </a:p>
      </dgm:t>
    </dgm:pt>
    <dgm:pt modelId="{CF58FA33-94E8-4C48-B9DD-7E4FEB1D3F91}">
      <dgm:prSet phldrT="[Текст]" custT="1"/>
      <dgm:spPr/>
      <dgm:t>
        <a:bodyPr/>
        <a:lstStyle/>
        <a:p>
          <a:r>
            <a:rPr lang="en-US" sz="2400" dirty="0">
              <a:solidFill>
                <a:schemeClr val="tx1">
                  <a:lumMod val="65000"/>
                  <a:lumOff val="35000"/>
                </a:schemeClr>
              </a:solidFill>
            </a:rPr>
            <a:t>Bullet</a:t>
          </a:r>
          <a:endParaRPr lang="ru-RU" sz="2400" dirty="0">
            <a:solidFill>
              <a:schemeClr val="tx1">
                <a:lumMod val="65000"/>
                <a:lumOff val="35000"/>
              </a:schemeClr>
            </a:solidFill>
          </a:endParaRPr>
        </a:p>
      </dgm:t>
    </dgm:pt>
    <dgm:pt modelId="{37C1154B-F7A6-45A7-BA74-4FA48B38D465}" type="parTrans" cxnId="{40C4CB3F-27E8-43E9-BCD1-F69FFAA244D2}">
      <dgm:prSet/>
      <dgm:spPr/>
      <dgm:t>
        <a:bodyPr/>
        <a:lstStyle/>
        <a:p>
          <a:endParaRPr lang="ru-RU"/>
        </a:p>
      </dgm:t>
    </dgm:pt>
    <dgm:pt modelId="{53CADFDA-1897-43FE-8C73-43E75AC5F130}" type="sibTrans" cxnId="{40C4CB3F-27E8-43E9-BCD1-F69FFAA244D2}">
      <dgm:prSet/>
      <dgm:spPr/>
      <dgm:t>
        <a:bodyPr/>
        <a:lstStyle/>
        <a:p>
          <a:endParaRPr lang="ru-RU"/>
        </a:p>
      </dgm:t>
    </dgm:pt>
    <dgm:pt modelId="{B345BBC6-6D5F-49AF-969F-9FC3988A985C}">
      <dgm:prSet phldrT="[Текст]" custT="1"/>
      <dgm:spPr/>
      <dgm:t>
        <a:bodyPr/>
        <a:lstStyle/>
        <a:p>
          <a:r>
            <a:rPr lang="en-US" sz="2400" dirty="0">
              <a:solidFill>
                <a:schemeClr val="tx1">
                  <a:lumMod val="65000"/>
                  <a:lumOff val="35000"/>
                </a:schemeClr>
              </a:solidFill>
            </a:rPr>
            <a:t>Bullet</a:t>
          </a:r>
          <a:endParaRPr lang="ru-RU" sz="2400" dirty="0">
            <a:solidFill>
              <a:schemeClr val="tx1">
                <a:lumMod val="65000"/>
                <a:lumOff val="35000"/>
              </a:schemeClr>
            </a:solidFill>
          </a:endParaRPr>
        </a:p>
      </dgm:t>
    </dgm:pt>
    <dgm:pt modelId="{42A02109-EC78-47D2-87B2-0187C6FD8ABC}" type="parTrans" cxnId="{449E602A-6217-4606-BB70-0F5D50D79BF1}">
      <dgm:prSet/>
      <dgm:spPr/>
      <dgm:t>
        <a:bodyPr/>
        <a:lstStyle/>
        <a:p>
          <a:endParaRPr lang="ru-RU"/>
        </a:p>
      </dgm:t>
    </dgm:pt>
    <dgm:pt modelId="{489FC869-883D-44A5-A762-69C0A5817C0A}" type="sibTrans" cxnId="{449E602A-6217-4606-BB70-0F5D50D79BF1}">
      <dgm:prSet/>
      <dgm:spPr/>
      <dgm:t>
        <a:bodyPr/>
        <a:lstStyle/>
        <a:p>
          <a:endParaRPr lang="ru-RU"/>
        </a:p>
      </dgm:t>
    </dgm:pt>
    <dgm:pt modelId="{FD2B638B-0962-4F4A-9E05-537B996E9A98}" type="pres">
      <dgm:prSet presAssocID="{75311118-7C5B-4158-9211-B81A26787D0A}" presName="Name0" presStyleCnt="0">
        <dgm:presLayoutVars>
          <dgm:dir/>
          <dgm:animLvl val="lvl"/>
          <dgm:resizeHandles val="exact"/>
        </dgm:presLayoutVars>
      </dgm:prSet>
      <dgm:spPr/>
      <dgm:t>
        <a:bodyPr/>
        <a:lstStyle/>
        <a:p>
          <a:endParaRPr lang="ru-RU"/>
        </a:p>
      </dgm:t>
    </dgm:pt>
    <dgm:pt modelId="{15C66890-BB05-4DA1-AF9F-98FBE4F92FB0}" type="pres">
      <dgm:prSet presAssocID="{02C651DB-E247-47DB-85EA-3AD16C66F31A}" presName="linNode" presStyleCnt="0"/>
      <dgm:spPr/>
    </dgm:pt>
    <dgm:pt modelId="{8C25E982-1A5D-477C-B768-15B9CAF91808}" type="pres">
      <dgm:prSet presAssocID="{02C651DB-E247-47DB-85EA-3AD16C66F31A}" presName="parentText" presStyleLbl="node1" presStyleIdx="0" presStyleCnt="3">
        <dgm:presLayoutVars>
          <dgm:chMax val="1"/>
          <dgm:bulletEnabled val="1"/>
        </dgm:presLayoutVars>
      </dgm:prSet>
      <dgm:spPr/>
      <dgm:t>
        <a:bodyPr/>
        <a:lstStyle/>
        <a:p>
          <a:endParaRPr lang="ru-RU"/>
        </a:p>
      </dgm:t>
    </dgm:pt>
    <dgm:pt modelId="{E0A85E21-C7C7-4B0C-B897-33008D3DED3A}" type="pres">
      <dgm:prSet presAssocID="{02C651DB-E247-47DB-85EA-3AD16C66F31A}" presName="descendantText" presStyleLbl="alignAccFollowNode1" presStyleIdx="0" presStyleCnt="3">
        <dgm:presLayoutVars>
          <dgm:bulletEnabled val="1"/>
        </dgm:presLayoutVars>
      </dgm:prSet>
      <dgm:spPr/>
      <dgm:t>
        <a:bodyPr/>
        <a:lstStyle/>
        <a:p>
          <a:endParaRPr lang="ru-RU"/>
        </a:p>
      </dgm:t>
    </dgm:pt>
    <dgm:pt modelId="{EE787DDC-BCF8-4272-8B76-906633E55F49}" type="pres">
      <dgm:prSet presAssocID="{FBB6FF4B-C715-40FA-9BBE-5AF3523AAAEF}" presName="sp" presStyleCnt="0"/>
      <dgm:spPr/>
    </dgm:pt>
    <dgm:pt modelId="{0ACC64AB-0B51-45D8-A629-93442B1CFF56}" type="pres">
      <dgm:prSet presAssocID="{5769CF65-050A-4DA5-8A43-15EB926FD3A6}" presName="linNode" presStyleCnt="0"/>
      <dgm:spPr/>
    </dgm:pt>
    <dgm:pt modelId="{98CF232F-AD00-4509-8996-80BCF161C86D}" type="pres">
      <dgm:prSet presAssocID="{5769CF65-050A-4DA5-8A43-15EB926FD3A6}" presName="parentText" presStyleLbl="node1" presStyleIdx="1" presStyleCnt="3">
        <dgm:presLayoutVars>
          <dgm:chMax val="1"/>
          <dgm:bulletEnabled val="1"/>
        </dgm:presLayoutVars>
      </dgm:prSet>
      <dgm:spPr/>
      <dgm:t>
        <a:bodyPr/>
        <a:lstStyle/>
        <a:p>
          <a:endParaRPr lang="ru-RU"/>
        </a:p>
      </dgm:t>
    </dgm:pt>
    <dgm:pt modelId="{37068AEF-F9A1-457B-BC77-C16945E289DA}" type="pres">
      <dgm:prSet presAssocID="{5769CF65-050A-4DA5-8A43-15EB926FD3A6}" presName="descendantText" presStyleLbl="alignAccFollowNode1" presStyleIdx="1" presStyleCnt="3">
        <dgm:presLayoutVars>
          <dgm:bulletEnabled val="1"/>
        </dgm:presLayoutVars>
      </dgm:prSet>
      <dgm:spPr/>
      <dgm:t>
        <a:bodyPr/>
        <a:lstStyle/>
        <a:p>
          <a:endParaRPr lang="ru-RU"/>
        </a:p>
      </dgm:t>
    </dgm:pt>
    <dgm:pt modelId="{E7F15FD2-3ACF-4078-A41C-63065846EAC8}" type="pres">
      <dgm:prSet presAssocID="{607D8A1E-7122-433D-BBF2-6F7254A69614}" presName="sp" presStyleCnt="0"/>
      <dgm:spPr/>
    </dgm:pt>
    <dgm:pt modelId="{49F08EFD-1466-4A93-B02F-2E829D70CC37}" type="pres">
      <dgm:prSet presAssocID="{B70CF31C-39CF-43AB-82CD-3DB7DF279B19}" presName="linNode" presStyleCnt="0"/>
      <dgm:spPr/>
    </dgm:pt>
    <dgm:pt modelId="{31EDF3CB-5298-4104-B955-E34ACB08E2DB}" type="pres">
      <dgm:prSet presAssocID="{B70CF31C-39CF-43AB-82CD-3DB7DF279B19}" presName="parentText" presStyleLbl="node1" presStyleIdx="2" presStyleCnt="3">
        <dgm:presLayoutVars>
          <dgm:chMax val="1"/>
          <dgm:bulletEnabled val="1"/>
        </dgm:presLayoutVars>
      </dgm:prSet>
      <dgm:spPr/>
      <dgm:t>
        <a:bodyPr/>
        <a:lstStyle/>
        <a:p>
          <a:endParaRPr lang="ru-RU"/>
        </a:p>
      </dgm:t>
    </dgm:pt>
    <dgm:pt modelId="{FF2A6CD8-C731-41E6-BAE5-93A5814758F9}" type="pres">
      <dgm:prSet presAssocID="{B70CF31C-39CF-43AB-82CD-3DB7DF279B19}" presName="descendantText" presStyleLbl="alignAccFollowNode1" presStyleIdx="2" presStyleCnt="3">
        <dgm:presLayoutVars>
          <dgm:bulletEnabled val="1"/>
        </dgm:presLayoutVars>
      </dgm:prSet>
      <dgm:spPr/>
      <dgm:t>
        <a:bodyPr/>
        <a:lstStyle/>
        <a:p>
          <a:endParaRPr lang="ru-RU"/>
        </a:p>
      </dgm:t>
    </dgm:pt>
  </dgm:ptLst>
  <dgm:cxnLst>
    <dgm:cxn modelId="{50B2344C-FFA3-4CB1-8DC9-63B7E98802DA}" srcId="{02C651DB-E247-47DB-85EA-3AD16C66F31A}" destId="{C6C882FA-92FD-4713-8548-C42F2BFF2075}" srcOrd="0" destOrd="0" parTransId="{3F501D28-328D-4C63-BF63-A7952EF9BEAF}" sibTransId="{7E4CBD01-2F9C-4D4C-AAE1-15C3533A48F1}"/>
    <dgm:cxn modelId="{6B6A9EC6-6211-4274-931A-DAAFB4897933}" type="presOf" srcId="{C6C882FA-92FD-4713-8548-C42F2BFF2075}" destId="{E0A85E21-C7C7-4B0C-B897-33008D3DED3A}" srcOrd="0" destOrd="0" presId="urn:microsoft.com/office/officeart/2005/8/layout/vList5"/>
    <dgm:cxn modelId="{F63B36AF-3FBE-433E-87F4-3AC558022B88}" type="presOf" srcId="{6A3D243C-A86D-4104-9E5E-51C6BE2F01F3}" destId="{37068AEF-F9A1-457B-BC77-C16945E289DA}" srcOrd="0" destOrd="1" presId="urn:microsoft.com/office/officeart/2005/8/layout/vList5"/>
    <dgm:cxn modelId="{40C4CB3F-27E8-43E9-BCD1-F69FFAA244D2}" srcId="{B70CF31C-39CF-43AB-82CD-3DB7DF279B19}" destId="{CF58FA33-94E8-4C48-B9DD-7E4FEB1D3F91}" srcOrd="0" destOrd="0" parTransId="{37C1154B-F7A6-45A7-BA74-4FA48B38D465}" sibTransId="{53CADFDA-1897-43FE-8C73-43E75AC5F130}"/>
    <dgm:cxn modelId="{238D9F34-9CF1-4922-BAF9-E8E25FB03DA4}" srcId="{75311118-7C5B-4158-9211-B81A26787D0A}" destId="{B70CF31C-39CF-43AB-82CD-3DB7DF279B19}" srcOrd="2" destOrd="0" parTransId="{84F8840F-CBB7-42E9-A838-6FF3507A9091}" sibTransId="{1AAF84AD-8B7E-4420-AA05-C1148B53B1F6}"/>
    <dgm:cxn modelId="{740C9D8A-3FEF-40C8-B8B6-CA8AB0E9D8A9}" type="presOf" srcId="{6B06F15A-6E1F-427F-98DD-2813C82AA512}" destId="{E0A85E21-C7C7-4B0C-B897-33008D3DED3A}" srcOrd="0" destOrd="1" presId="urn:microsoft.com/office/officeart/2005/8/layout/vList5"/>
    <dgm:cxn modelId="{09828159-075B-4012-9159-F039B70198BC}" type="presOf" srcId="{CF58FA33-94E8-4C48-B9DD-7E4FEB1D3F91}" destId="{FF2A6CD8-C731-41E6-BAE5-93A5814758F9}" srcOrd="0" destOrd="0" presId="urn:microsoft.com/office/officeart/2005/8/layout/vList5"/>
    <dgm:cxn modelId="{242CD806-8B8B-4760-BB45-568CF1F06D69}" type="presOf" srcId="{B345BBC6-6D5F-49AF-969F-9FC3988A985C}" destId="{FF2A6CD8-C731-41E6-BAE5-93A5814758F9}" srcOrd="0" destOrd="1" presId="urn:microsoft.com/office/officeart/2005/8/layout/vList5"/>
    <dgm:cxn modelId="{9D8E40C0-9D01-4C3C-A66E-A399DD85BECA}" type="presOf" srcId="{B70CF31C-39CF-43AB-82CD-3DB7DF279B19}" destId="{31EDF3CB-5298-4104-B955-E34ACB08E2DB}" srcOrd="0" destOrd="0" presId="urn:microsoft.com/office/officeart/2005/8/layout/vList5"/>
    <dgm:cxn modelId="{000A64E1-F308-4FE3-9840-F01297FB120D}" srcId="{02C651DB-E247-47DB-85EA-3AD16C66F31A}" destId="{6B06F15A-6E1F-427F-98DD-2813C82AA512}" srcOrd="1" destOrd="0" parTransId="{ACF83360-04AF-49B3-96C4-5FBC565C2F11}" sibTransId="{0A74AA4F-BE27-49A4-9E94-6E0AD59897DC}"/>
    <dgm:cxn modelId="{96A03730-7D6C-4766-82F5-97556B78A07D}" type="presOf" srcId="{5769CF65-050A-4DA5-8A43-15EB926FD3A6}" destId="{98CF232F-AD00-4509-8996-80BCF161C86D}" srcOrd="0" destOrd="0" presId="urn:microsoft.com/office/officeart/2005/8/layout/vList5"/>
    <dgm:cxn modelId="{449E602A-6217-4606-BB70-0F5D50D79BF1}" srcId="{B70CF31C-39CF-43AB-82CD-3DB7DF279B19}" destId="{B345BBC6-6D5F-49AF-969F-9FC3988A985C}" srcOrd="1" destOrd="0" parTransId="{42A02109-EC78-47D2-87B2-0187C6FD8ABC}" sibTransId="{489FC869-883D-44A5-A762-69C0A5817C0A}"/>
    <dgm:cxn modelId="{8D066D90-292A-441B-A919-9ADFB6CD3353}" srcId="{75311118-7C5B-4158-9211-B81A26787D0A}" destId="{5769CF65-050A-4DA5-8A43-15EB926FD3A6}" srcOrd="1" destOrd="0" parTransId="{0F255DD2-EA29-47E2-B90C-ECE6F92DA226}" sibTransId="{607D8A1E-7122-433D-BBF2-6F7254A69614}"/>
    <dgm:cxn modelId="{7CA6E57F-C7EA-49EC-B6F7-635DB38AB999}" srcId="{75311118-7C5B-4158-9211-B81A26787D0A}" destId="{02C651DB-E247-47DB-85EA-3AD16C66F31A}" srcOrd="0" destOrd="0" parTransId="{F24E07F4-F94E-4D49-88B2-7BC478ECC701}" sibTransId="{FBB6FF4B-C715-40FA-9BBE-5AF3523AAAEF}"/>
    <dgm:cxn modelId="{EAB20B35-64C9-41AB-A413-F2215C30177E}" type="presOf" srcId="{02C651DB-E247-47DB-85EA-3AD16C66F31A}" destId="{8C25E982-1A5D-477C-B768-15B9CAF91808}" srcOrd="0" destOrd="0" presId="urn:microsoft.com/office/officeart/2005/8/layout/vList5"/>
    <dgm:cxn modelId="{9FE4BA78-A6DD-4A94-8FA8-96461F8910AC}" srcId="{5769CF65-050A-4DA5-8A43-15EB926FD3A6}" destId="{6A3D243C-A86D-4104-9E5E-51C6BE2F01F3}" srcOrd="1" destOrd="0" parTransId="{B1ABF075-E887-48BD-9FDD-EB488954CF6A}" sibTransId="{31E381FF-38C7-4CD2-A9C8-C9BF1F804C99}"/>
    <dgm:cxn modelId="{882C3AA4-1CC7-44DC-9B06-29CCC1723056}" type="presOf" srcId="{75311118-7C5B-4158-9211-B81A26787D0A}" destId="{FD2B638B-0962-4F4A-9E05-537B996E9A98}" srcOrd="0" destOrd="0" presId="urn:microsoft.com/office/officeart/2005/8/layout/vList5"/>
    <dgm:cxn modelId="{F619AC66-A85D-4897-8C0E-E28E08A0D7AC}" srcId="{5769CF65-050A-4DA5-8A43-15EB926FD3A6}" destId="{B1F21318-C7A3-457A-8A4F-BF4A0CD07033}" srcOrd="0" destOrd="0" parTransId="{98E539F2-FE3C-4B8A-914E-5DBA352A6F76}" sibTransId="{09AC0339-037D-42C1-94DB-42C8E93FB1AC}"/>
    <dgm:cxn modelId="{41DF4165-3BAF-44CF-ABA7-7FF2CBBC31AA}" type="presOf" srcId="{B1F21318-C7A3-457A-8A4F-BF4A0CD07033}" destId="{37068AEF-F9A1-457B-BC77-C16945E289DA}" srcOrd="0" destOrd="0" presId="urn:microsoft.com/office/officeart/2005/8/layout/vList5"/>
    <dgm:cxn modelId="{69AA8A78-D302-4F04-B151-5DE6832FA85B}" type="presParOf" srcId="{FD2B638B-0962-4F4A-9E05-537B996E9A98}" destId="{15C66890-BB05-4DA1-AF9F-98FBE4F92FB0}" srcOrd="0" destOrd="0" presId="urn:microsoft.com/office/officeart/2005/8/layout/vList5"/>
    <dgm:cxn modelId="{90FE55D0-8664-4096-BD9E-030C37F57202}" type="presParOf" srcId="{15C66890-BB05-4DA1-AF9F-98FBE4F92FB0}" destId="{8C25E982-1A5D-477C-B768-15B9CAF91808}" srcOrd="0" destOrd="0" presId="urn:microsoft.com/office/officeart/2005/8/layout/vList5"/>
    <dgm:cxn modelId="{2C41E40C-0AC7-49FE-B6BC-C871D50DD20D}" type="presParOf" srcId="{15C66890-BB05-4DA1-AF9F-98FBE4F92FB0}" destId="{E0A85E21-C7C7-4B0C-B897-33008D3DED3A}" srcOrd="1" destOrd="0" presId="urn:microsoft.com/office/officeart/2005/8/layout/vList5"/>
    <dgm:cxn modelId="{C948ECC9-3B48-425C-95F5-C25FACC17E22}" type="presParOf" srcId="{FD2B638B-0962-4F4A-9E05-537B996E9A98}" destId="{EE787DDC-BCF8-4272-8B76-906633E55F49}" srcOrd="1" destOrd="0" presId="urn:microsoft.com/office/officeart/2005/8/layout/vList5"/>
    <dgm:cxn modelId="{F5C00F69-A2BB-4C63-8901-D68F3EF88445}" type="presParOf" srcId="{FD2B638B-0962-4F4A-9E05-537B996E9A98}" destId="{0ACC64AB-0B51-45D8-A629-93442B1CFF56}" srcOrd="2" destOrd="0" presId="urn:microsoft.com/office/officeart/2005/8/layout/vList5"/>
    <dgm:cxn modelId="{9A4FD20F-A0E2-486F-9040-DEFAE1F34002}" type="presParOf" srcId="{0ACC64AB-0B51-45D8-A629-93442B1CFF56}" destId="{98CF232F-AD00-4509-8996-80BCF161C86D}" srcOrd="0" destOrd="0" presId="urn:microsoft.com/office/officeart/2005/8/layout/vList5"/>
    <dgm:cxn modelId="{5A8195B7-AAB3-4A4B-A684-F2EF5C0F4A30}" type="presParOf" srcId="{0ACC64AB-0B51-45D8-A629-93442B1CFF56}" destId="{37068AEF-F9A1-457B-BC77-C16945E289DA}" srcOrd="1" destOrd="0" presId="urn:microsoft.com/office/officeart/2005/8/layout/vList5"/>
    <dgm:cxn modelId="{775E7999-8C45-4B51-9180-FEE51448ED99}" type="presParOf" srcId="{FD2B638B-0962-4F4A-9E05-537B996E9A98}" destId="{E7F15FD2-3ACF-4078-A41C-63065846EAC8}" srcOrd="3" destOrd="0" presId="urn:microsoft.com/office/officeart/2005/8/layout/vList5"/>
    <dgm:cxn modelId="{596980A5-1F0C-48DF-B973-9720635D4F67}" type="presParOf" srcId="{FD2B638B-0962-4F4A-9E05-537B996E9A98}" destId="{49F08EFD-1466-4A93-B02F-2E829D70CC37}" srcOrd="4" destOrd="0" presId="urn:microsoft.com/office/officeart/2005/8/layout/vList5"/>
    <dgm:cxn modelId="{ECE071D1-C821-4E57-987F-C2AADC9AD956}" type="presParOf" srcId="{49F08EFD-1466-4A93-B02F-2E829D70CC37}" destId="{31EDF3CB-5298-4104-B955-E34ACB08E2DB}" srcOrd="0" destOrd="0" presId="urn:microsoft.com/office/officeart/2005/8/layout/vList5"/>
    <dgm:cxn modelId="{65CF9AD1-8C6A-458E-9674-61EF03D7B409}" type="presParOf" srcId="{49F08EFD-1466-4A93-B02F-2E829D70CC37}" destId="{FF2A6CD8-C731-41E6-BAE5-93A5814758F9}"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6A86760-829F-4402-B729-268DF37FB6F2}" type="doc">
      <dgm:prSet loTypeId="urn:microsoft.com/office/officeart/2005/8/layout/cycle6" loCatId="relationship" qsTypeId="urn:microsoft.com/office/officeart/2005/8/quickstyle/simple1" qsCatId="simple" csTypeId="urn:microsoft.com/office/officeart/2005/8/colors/accent1_2" csCatId="accent1" phldr="1"/>
      <dgm:spPr/>
      <dgm:t>
        <a:bodyPr/>
        <a:lstStyle/>
        <a:p>
          <a:endParaRPr lang="ru-RU"/>
        </a:p>
      </dgm:t>
    </dgm:pt>
    <dgm:pt modelId="{6A3A5CF6-AB5E-4980-9D55-4902E6C1D1A6}">
      <dgm:prSet phldrT="[Текст]" custT="1"/>
      <dgm:spPr>
        <a:solidFill>
          <a:schemeClr val="accent4"/>
        </a:solidFill>
      </dgm:spPr>
      <dgm:t>
        <a:bodyPr/>
        <a:lstStyle/>
        <a:p>
          <a:r>
            <a:rPr lang="en-US" sz="2800" dirty="0">
              <a:solidFill>
                <a:schemeClr val="tx1">
                  <a:lumMod val="65000"/>
                  <a:lumOff val="35000"/>
                </a:schemeClr>
              </a:solidFill>
            </a:rPr>
            <a:t>Bullet</a:t>
          </a:r>
          <a:endParaRPr lang="ru-RU" sz="2800" dirty="0">
            <a:solidFill>
              <a:schemeClr val="tx1">
                <a:lumMod val="65000"/>
                <a:lumOff val="35000"/>
              </a:schemeClr>
            </a:solidFill>
          </a:endParaRPr>
        </a:p>
      </dgm:t>
    </dgm:pt>
    <dgm:pt modelId="{ECEE8ED2-A079-4470-B47B-F09C45AF2DEB}" type="parTrans" cxnId="{D6102370-02F9-4E51-AC29-B69751FBBB22}">
      <dgm:prSet/>
      <dgm:spPr/>
      <dgm:t>
        <a:bodyPr/>
        <a:lstStyle/>
        <a:p>
          <a:endParaRPr lang="ru-RU"/>
        </a:p>
      </dgm:t>
    </dgm:pt>
    <dgm:pt modelId="{1664E70A-3CC6-4487-9934-97939E63965A}" type="sibTrans" cxnId="{D6102370-02F9-4E51-AC29-B69751FBBB22}">
      <dgm:prSet/>
      <dgm:spPr>
        <a:solidFill>
          <a:schemeClr val="bg1"/>
        </a:solidFill>
        <a:ln>
          <a:solidFill>
            <a:schemeClr val="accent4"/>
          </a:solidFill>
        </a:ln>
      </dgm:spPr>
      <dgm:t>
        <a:bodyPr/>
        <a:lstStyle/>
        <a:p>
          <a:endParaRPr lang="ru-RU"/>
        </a:p>
      </dgm:t>
    </dgm:pt>
    <dgm:pt modelId="{E2881CC5-8D75-4A06-B070-5FEB03143654}">
      <dgm:prSet phldrT="[Текст]" custT="1"/>
      <dgm:spPr>
        <a:solidFill>
          <a:schemeClr val="accent4"/>
        </a:solidFill>
      </dgm:spPr>
      <dgm:t>
        <a:bodyPr/>
        <a:lstStyle/>
        <a:p>
          <a:r>
            <a:rPr lang="en-US" sz="2800" dirty="0">
              <a:solidFill>
                <a:schemeClr val="tx1">
                  <a:lumMod val="65000"/>
                  <a:lumOff val="35000"/>
                </a:schemeClr>
              </a:solidFill>
            </a:rPr>
            <a:t>Bullet</a:t>
          </a:r>
          <a:endParaRPr lang="ru-RU" sz="2800" dirty="0">
            <a:solidFill>
              <a:schemeClr val="tx1">
                <a:lumMod val="65000"/>
                <a:lumOff val="35000"/>
              </a:schemeClr>
            </a:solidFill>
          </a:endParaRPr>
        </a:p>
      </dgm:t>
    </dgm:pt>
    <dgm:pt modelId="{28546A5B-3681-428F-B587-33E6F908CABE}" type="parTrans" cxnId="{19D0005B-56F9-4AA0-A8E3-DADF8BC654B9}">
      <dgm:prSet/>
      <dgm:spPr/>
      <dgm:t>
        <a:bodyPr/>
        <a:lstStyle/>
        <a:p>
          <a:endParaRPr lang="ru-RU"/>
        </a:p>
      </dgm:t>
    </dgm:pt>
    <dgm:pt modelId="{3C626945-9087-4473-A754-9FDDD6501B4F}" type="sibTrans" cxnId="{19D0005B-56F9-4AA0-A8E3-DADF8BC654B9}">
      <dgm:prSet/>
      <dgm:spPr>
        <a:ln>
          <a:solidFill>
            <a:schemeClr val="accent4"/>
          </a:solidFill>
        </a:ln>
      </dgm:spPr>
      <dgm:t>
        <a:bodyPr/>
        <a:lstStyle/>
        <a:p>
          <a:endParaRPr lang="ru-RU"/>
        </a:p>
      </dgm:t>
    </dgm:pt>
    <dgm:pt modelId="{F962524D-6536-4AFE-A74D-963D087C6244}">
      <dgm:prSet phldrT="[Текст]" custT="1"/>
      <dgm:spPr>
        <a:solidFill>
          <a:schemeClr val="accent4"/>
        </a:solidFill>
      </dgm:spPr>
      <dgm:t>
        <a:bodyPr/>
        <a:lstStyle/>
        <a:p>
          <a:r>
            <a:rPr lang="en-US" sz="2800" dirty="0">
              <a:solidFill>
                <a:schemeClr val="tx1">
                  <a:lumMod val="65000"/>
                  <a:lumOff val="35000"/>
                </a:schemeClr>
              </a:solidFill>
            </a:rPr>
            <a:t>Bullet</a:t>
          </a:r>
          <a:endParaRPr lang="ru-RU" sz="2800" dirty="0">
            <a:solidFill>
              <a:schemeClr val="tx1">
                <a:lumMod val="65000"/>
                <a:lumOff val="35000"/>
              </a:schemeClr>
            </a:solidFill>
          </a:endParaRPr>
        </a:p>
      </dgm:t>
    </dgm:pt>
    <dgm:pt modelId="{E2515A0A-C38E-4B51-9112-E6235CE0AD6D}" type="parTrans" cxnId="{A05088AD-AD8E-4471-9A49-36A9E03333C9}">
      <dgm:prSet/>
      <dgm:spPr/>
      <dgm:t>
        <a:bodyPr/>
        <a:lstStyle/>
        <a:p>
          <a:endParaRPr lang="ru-RU"/>
        </a:p>
      </dgm:t>
    </dgm:pt>
    <dgm:pt modelId="{7FB0B510-0924-4971-8666-91721A055A9D}" type="sibTrans" cxnId="{A05088AD-AD8E-4471-9A49-36A9E03333C9}">
      <dgm:prSet/>
      <dgm:spPr>
        <a:ln>
          <a:solidFill>
            <a:schemeClr val="accent4"/>
          </a:solidFill>
        </a:ln>
      </dgm:spPr>
      <dgm:t>
        <a:bodyPr/>
        <a:lstStyle/>
        <a:p>
          <a:endParaRPr lang="ru-RU"/>
        </a:p>
      </dgm:t>
    </dgm:pt>
    <dgm:pt modelId="{865216E9-45E4-4483-9A7D-11311C33C829}">
      <dgm:prSet phldrT="[Текст]" custT="1"/>
      <dgm:spPr>
        <a:solidFill>
          <a:schemeClr val="accent4"/>
        </a:solidFill>
      </dgm:spPr>
      <dgm:t>
        <a:bodyPr/>
        <a:lstStyle/>
        <a:p>
          <a:r>
            <a:rPr lang="en-US" sz="2800" dirty="0">
              <a:solidFill>
                <a:schemeClr val="tx1">
                  <a:lumMod val="65000"/>
                  <a:lumOff val="35000"/>
                </a:schemeClr>
              </a:solidFill>
            </a:rPr>
            <a:t>Bullet</a:t>
          </a:r>
          <a:endParaRPr lang="ru-RU" sz="2800" dirty="0">
            <a:solidFill>
              <a:schemeClr val="tx1">
                <a:lumMod val="65000"/>
                <a:lumOff val="35000"/>
              </a:schemeClr>
            </a:solidFill>
          </a:endParaRPr>
        </a:p>
      </dgm:t>
    </dgm:pt>
    <dgm:pt modelId="{D9CE8A43-A07D-4C02-85AF-63A322FDB6AB}" type="parTrans" cxnId="{5E63A2EF-7C41-40DC-AD2E-9DC068F4CA83}">
      <dgm:prSet/>
      <dgm:spPr/>
      <dgm:t>
        <a:bodyPr/>
        <a:lstStyle/>
        <a:p>
          <a:endParaRPr lang="ru-RU"/>
        </a:p>
      </dgm:t>
    </dgm:pt>
    <dgm:pt modelId="{2420E41F-8035-4765-BB5B-A498D903AF03}" type="sibTrans" cxnId="{5E63A2EF-7C41-40DC-AD2E-9DC068F4CA83}">
      <dgm:prSet/>
      <dgm:spPr>
        <a:ln>
          <a:solidFill>
            <a:schemeClr val="accent4"/>
          </a:solidFill>
        </a:ln>
      </dgm:spPr>
      <dgm:t>
        <a:bodyPr/>
        <a:lstStyle/>
        <a:p>
          <a:endParaRPr lang="ru-RU"/>
        </a:p>
      </dgm:t>
    </dgm:pt>
    <dgm:pt modelId="{B4601610-6E32-43AE-9579-B61D643265E8}">
      <dgm:prSet phldrT="[Текст]" custT="1"/>
      <dgm:spPr>
        <a:solidFill>
          <a:schemeClr val="accent4"/>
        </a:solidFill>
      </dgm:spPr>
      <dgm:t>
        <a:bodyPr/>
        <a:lstStyle/>
        <a:p>
          <a:r>
            <a:rPr lang="en-US" sz="2800" dirty="0">
              <a:solidFill>
                <a:schemeClr val="tx1">
                  <a:lumMod val="65000"/>
                  <a:lumOff val="35000"/>
                </a:schemeClr>
              </a:solidFill>
            </a:rPr>
            <a:t>Bullet</a:t>
          </a:r>
          <a:endParaRPr lang="ru-RU" sz="2800" dirty="0">
            <a:solidFill>
              <a:schemeClr val="tx1">
                <a:lumMod val="65000"/>
                <a:lumOff val="35000"/>
              </a:schemeClr>
            </a:solidFill>
          </a:endParaRPr>
        </a:p>
      </dgm:t>
    </dgm:pt>
    <dgm:pt modelId="{DCDCC92C-D764-4870-B112-9B6EEDAC0EB0}" type="parTrans" cxnId="{DD783C42-1C5B-4EB3-89F6-DD64EB8CD507}">
      <dgm:prSet/>
      <dgm:spPr/>
      <dgm:t>
        <a:bodyPr/>
        <a:lstStyle/>
        <a:p>
          <a:endParaRPr lang="ru-RU"/>
        </a:p>
      </dgm:t>
    </dgm:pt>
    <dgm:pt modelId="{CD54216C-0971-4754-BEFB-023773CA6DD5}" type="sibTrans" cxnId="{DD783C42-1C5B-4EB3-89F6-DD64EB8CD507}">
      <dgm:prSet/>
      <dgm:spPr>
        <a:ln>
          <a:solidFill>
            <a:schemeClr val="accent4"/>
          </a:solidFill>
        </a:ln>
      </dgm:spPr>
      <dgm:t>
        <a:bodyPr/>
        <a:lstStyle/>
        <a:p>
          <a:endParaRPr lang="ru-RU"/>
        </a:p>
      </dgm:t>
    </dgm:pt>
    <dgm:pt modelId="{FD422E67-8781-4B25-BE34-FB89EDC74D9B}" type="pres">
      <dgm:prSet presAssocID="{C6A86760-829F-4402-B729-268DF37FB6F2}" presName="cycle" presStyleCnt="0">
        <dgm:presLayoutVars>
          <dgm:dir/>
          <dgm:resizeHandles val="exact"/>
        </dgm:presLayoutVars>
      </dgm:prSet>
      <dgm:spPr/>
      <dgm:t>
        <a:bodyPr/>
        <a:lstStyle/>
        <a:p>
          <a:endParaRPr lang="ru-RU"/>
        </a:p>
      </dgm:t>
    </dgm:pt>
    <dgm:pt modelId="{EBDC0336-DC98-46AB-ABFA-590060AB6186}" type="pres">
      <dgm:prSet presAssocID="{6A3A5CF6-AB5E-4980-9D55-4902E6C1D1A6}" presName="node" presStyleLbl="node1" presStyleIdx="0" presStyleCnt="5">
        <dgm:presLayoutVars>
          <dgm:bulletEnabled val="1"/>
        </dgm:presLayoutVars>
      </dgm:prSet>
      <dgm:spPr/>
      <dgm:t>
        <a:bodyPr/>
        <a:lstStyle/>
        <a:p>
          <a:endParaRPr lang="ru-RU"/>
        </a:p>
      </dgm:t>
    </dgm:pt>
    <dgm:pt modelId="{E608B153-4901-4E12-8DB0-E991A6F5DCA8}" type="pres">
      <dgm:prSet presAssocID="{6A3A5CF6-AB5E-4980-9D55-4902E6C1D1A6}" presName="spNode" presStyleCnt="0"/>
      <dgm:spPr/>
    </dgm:pt>
    <dgm:pt modelId="{7D2B0493-F7BE-484D-952D-EC4682D94FB7}" type="pres">
      <dgm:prSet presAssocID="{1664E70A-3CC6-4487-9934-97939E63965A}" presName="sibTrans" presStyleLbl="sibTrans1D1" presStyleIdx="0" presStyleCnt="5"/>
      <dgm:spPr/>
      <dgm:t>
        <a:bodyPr/>
        <a:lstStyle/>
        <a:p>
          <a:endParaRPr lang="ru-RU"/>
        </a:p>
      </dgm:t>
    </dgm:pt>
    <dgm:pt modelId="{BF40DAE3-9393-4460-BD00-DB7CFE967A67}" type="pres">
      <dgm:prSet presAssocID="{E2881CC5-8D75-4A06-B070-5FEB03143654}" presName="node" presStyleLbl="node1" presStyleIdx="1" presStyleCnt="5">
        <dgm:presLayoutVars>
          <dgm:bulletEnabled val="1"/>
        </dgm:presLayoutVars>
      </dgm:prSet>
      <dgm:spPr/>
      <dgm:t>
        <a:bodyPr/>
        <a:lstStyle/>
        <a:p>
          <a:endParaRPr lang="ru-RU"/>
        </a:p>
      </dgm:t>
    </dgm:pt>
    <dgm:pt modelId="{6EC923BD-7360-4EB1-85D9-722878FA377C}" type="pres">
      <dgm:prSet presAssocID="{E2881CC5-8D75-4A06-B070-5FEB03143654}" presName="spNode" presStyleCnt="0"/>
      <dgm:spPr/>
    </dgm:pt>
    <dgm:pt modelId="{D9E202F9-19C1-4C1E-B1C3-A39F095F7388}" type="pres">
      <dgm:prSet presAssocID="{3C626945-9087-4473-A754-9FDDD6501B4F}" presName="sibTrans" presStyleLbl="sibTrans1D1" presStyleIdx="1" presStyleCnt="5"/>
      <dgm:spPr/>
      <dgm:t>
        <a:bodyPr/>
        <a:lstStyle/>
        <a:p>
          <a:endParaRPr lang="ru-RU"/>
        </a:p>
      </dgm:t>
    </dgm:pt>
    <dgm:pt modelId="{2A1482D3-DDCF-4C99-B287-20DFA0FE28C8}" type="pres">
      <dgm:prSet presAssocID="{F962524D-6536-4AFE-A74D-963D087C6244}" presName="node" presStyleLbl="node1" presStyleIdx="2" presStyleCnt="5">
        <dgm:presLayoutVars>
          <dgm:bulletEnabled val="1"/>
        </dgm:presLayoutVars>
      </dgm:prSet>
      <dgm:spPr/>
      <dgm:t>
        <a:bodyPr/>
        <a:lstStyle/>
        <a:p>
          <a:endParaRPr lang="ru-RU"/>
        </a:p>
      </dgm:t>
    </dgm:pt>
    <dgm:pt modelId="{DC638440-CFB3-4E3A-A385-15A2A2069D53}" type="pres">
      <dgm:prSet presAssocID="{F962524D-6536-4AFE-A74D-963D087C6244}" presName="spNode" presStyleCnt="0"/>
      <dgm:spPr/>
    </dgm:pt>
    <dgm:pt modelId="{418C68B4-B024-4317-A2F0-C32E1102C2D4}" type="pres">
      <dgm:prSet presAssocID="{7FB0B510-0924-4971-8666-91721A055A9D}" presName="sibTrans" presStyleLbl="sibTrans1D1" presStyleIdx="2" presStyleCnt="5"/>
      <dgm:spPr/>
      <dgm:t>
        <a:bodyPr/>
        <a:lstStyle/>
        <a:p>
          <a:endParaRPr lang="ru-RU"/>
        </a:p>
      </dgm:t>
    </dgm:pt>
    <dgm:pt modelId="{9E259A0C-31BB-464F-96CD-12BB5CE35FD3}" type="pres">
      <dgm:prSet presAssocID="{865216E9-45E4-4483-9A7D-11311C33C829}" presName="node" presStyleLbl="node1" presStyleIdx="3" presStyleCnt="5">
        <dgm:presLayoutVars>
          <dgm:bulletEnabled val="1"/>
        </dgm:presLayoutVars>
      </dgm:prSet>
      <dgm:spPr/>
      <dgm:t>
        <a:bodyPr/>
        <a:lstStyle/>
        <a:p>
          <a:endParaRPr lang="ru-RU"/>
        </a:p>
      </dgm:t>
    </dgm:pt>
    <dgm:pt modelId="{0B3F1792-34E4-4DD1-832D-9362EC9E24EC}" type="pres">
      <dgm:prSet presAssocID="{865216E9-45E4-4483-9A7D-11311C33C829}" presName="spNode" presStyleCnt="0"/>
      <dgm:spPr/>
    </dgm:pt>
    <dgm:pt modelId="{6C16C587-9A9C-4250-8557-E72F2A8A51CF}" type="pres">
      <dgm:prSet presAssocID="{2420E41F-8035-4765-BB5B-A498D903AF03}" presName="sibTrans" presStyleLbl="sibTrans1D1" presStyleIdx="3" presStyleCnt="5"/>
      <dgm:spPr/>
      <dgm:t>
        <a:bodyPr/>
        <a:lstStyle/>
        <a:p>
          <a:endParaRPr lang="ru-RU"/>
        </a:p>
      </dgm:t>
    </dgm:pt>
    <dgm:pt modelId="{4B2C7B4A-81A7-40AE-90E0-3EB214CDB0CB}" type="pres">
      <dgm:prSet presAssocID="{B4601610-6E32-43AE-9579-B61D643265E8}" presName="node" presStyleLbl="node1" presStyleIdx="4" presStyleCnt="5">
        <dgm:presLayoutVars>
          <dgm:bulletEnabled val="1"/>
        </dgm:presLayoutVars>
      </dgm:prSet>
      <dgm:spPr/>
      <dgm:t>
        <a:bodyPr/>
        <a:lstStyle/>
        <a:p>
          <a:endParaRPr lang="ru-RU"/>
        </a:p>
      </dgm:t>
    </dgm:pt>
    <dgm:pt modelId="{95F7C288-6E62-425D-BA57-61D16897B50B}" type="pres">
      <dgm:prSet presAssocID="{B4601610-6E32-43AE-9579-B61D643265E8}" presName="spNode" presStyleCnt="0"/>
      <dgm:spPr/>
    </dgm:pt>
    <dgm:pt modelId="{638E1B8C-B386-4CC1-A82B-ED4456C78BD1}" type="pres">
      <dgm:prSet presAssocID="{CD54216C-0971-4754-BEFB-023773CA6DD5}" presName="sibTrans" presStyleLbl="sibTrans1D1" presStyleIdx="4" presStyleCnt="5"/>
      <dgm:spPr/>
      <dgm:t>
        <a:bodyPr/>
        <a:lstStyle/>
        <a:p>
          <a:endParaRPr lang="ru-RU"/>
        </a:p>
      </dgm:t>
    </dgm:pt>
  </dgm:ptLst>
  <dgm:cxnLst>
    <dgm:cxn modelId="{C76C0306-D5EF-48C8-AD18-FBA72C358F12}" type="presOf" srcId="{E2881CC5-8D75-4A06-B070-5FEB03143654}" destId="{BF40DAE3-9393-4460-BD00-DB7CFE967A67}" srcOrd="0" destOrd="0" presId="urn:microsoft.com/office/officeart/2005/8/layout/cycle6"/>
    <dgm:cxn modelId="{A08A25FA-F6F7-4065-9F13-60E9C2A3C989}" type="presOf" srcId="{6A3A5CF6-AB5E-4980-9D55-4902E6C1D1A6}" destId="{EBDC0336-DC98-46AB-ABFA-590060AB6186}" srcOrd="0" destOrd="0" presId="urn:microsoft.com/office/officeart/2005/8/layout/cycle6"/>
    <dgm:cxn modelId="{A05088AD-AD8E-4471-9A49-36A9E03333C9}" srcId="{C6A86760-829F-4402-B729-268DF37FB6F2}" destId="{F962524D-6536-4AFE-A74D-963D087C6244}" srcOrd="2" destOrd="0" parTransId="{E2515A0A-C38E-4B51-9112-E6235CE0AD6D}" sibTransId="{7FB0B510-0924-4971-8666-91721A055A9D}"/>
    <dgm:cxn modelId="{15EB3AB2-2F1E-48F7-B59C-142E91E9E858}" type="presOf" srcId="{B4601610-6E32-43AE-9579-B61D643265E8}" destId="{4B2C7B4A-81A7-40AE-90E0-3EB214CDB0CB}" srcOrd="0" destOrd="0" presId="urn:microsoft.com/office/officeart/2005/8/layout/cycle6"/>
    <dgm:cxn modelId="{2C8898D8-49A5-4B5E-B68D-152B8C6FABDD}" type="presOf" srcId="{3C626945-9087-4473-A754-9FDDD6501B4F}" destId="{D9E202F9-19C1-4C1E-B1C3-A39F095F7388}" srcOrd="0" destOrd="0" presId="urn:microsoft.com/office/officeart/2005/8/layout/cycle6"/>
    <dgm:cxn modelId="{42C170D8-02E4-4B4F-A512-35BB805E352B}" type="presOf" srcId="{1664E70A-3CC6-4487-9934-97939E63965A}" destId="{7D2B0493-F7BE-484D-952D-EC4682D94FB7}" srcOrd="0" destOrd="0" presId="urn:microsoft.com/office/officeart/2005/8/layout/cycle6"/>
    <dgm:cxn modelId="{A990A60C-A87F-465A-BC7F-5926C4F87E9F}" type="presOf" srcId="{865216E9-45E4-4483-9A7D-11311C33C829}" destId="{9E259A0C-31BB-464F-96CD-12BB5CE35FD3}" srcOrd="0" destOrd="0" presId="urn:microsoft.com/office/officeart/2005/8/layout/cycle6"/>
    <dgm:cxn modelId="{C190142A-22B8-40D4-9143-96157267EED4}" type="presOf" srcId="{2420E41F-8035-4765-BB5B-A498D903AF03}" destId="{6C16C587-9A9C-4250-8557-E72F2A8A51CF}" srcOrd="0" destOrd="0" presId="urn:microsoft.com/office/officeart/2005/8/layout/cycle6"/>
    <dgm:cxn modelId="{A4BDF6D6-6676-4A58-A5AC-9C6967AEEEE6}" type="presOf" srcId="{C6A86760-829F-4402-B729-268DF37FB6F2}" destId="{FD422E67-8781-4B25-BE34-FB89EDC74D9B}" srcOrd="0" destOrd="0" presId="urn:microsoft.com/office/officeart/2005/8/layout/cycle6"/>
    <dgm:cxn modelId="{D6102370-02F9-4E51-AC29-B69751FBBB22}" srcId="{C6A86760-829F-4402-B729-268DF37FB6F2}" destId="{6A3A5CF6-AB5E-4980-9D55-4902E6C1D1A6}" srcOrd="0" destOrd="0" parTransId="{ECEE8ED2-A079-4470-B47B-F09C45AF2DEB}" sibTransId="{1664E70A-3CC6-4487-9934-97939E63965A}"/>
    <dgm:cxn modelId="{BF8EF66A-EA9C-4FCC-97EC-B3708F922275}" type="presOf" srcId="{CD54216C-0971-4754-BEFB-023773CA6DD5}" destId="{638E1B8C-B386-4CC1-A82B-ED4456C78BD1}" srcOrd="0" destOrd="0" presId="urn:microsoft.com/office/officeart/2005/8/layout/cycle6"/>
    <dgm:cxn modelId="{5E63A2EF-7C41-40DC-AD2E-9DC068F4CA83}" srcId="{C6A86760-829F-4402-B729-268DF37FB6F2}" destId="{865216E9-45E4-4483-9A7D-11311C33C829}" srcOrd="3" destOrd="0" parTransId="{D9CE8A43-A07D-4C02-85AF-63A322FDB6AB}" sibTransId="{2420E41F-8035-4765-BB5B-A498D903AF03}"/>
    <dgm:cxn modelId="{DD783C42-1C5B-4EB3-89F6-DD64EB8CD507}" srcId="{C6A86760-829F-4402-B729-268DF37FB6F2}" destId="{B4601610-6E32-43AE-9579-B61D643265E8}" srcOrd="4" destOrd="0" parTransId="{DCDCC92C-D764-4870-B112-9B6EEDAC0EB0}" sibTransId="{CD54216C-0971-4754-BEFB-023773CA6DD5}"/>
    <dgm:cxn modelId="{19D0005B-56F9-4AA0-A8E3-DADF8BC654B9}" srcId="{C6A86760-829F-4402-B729-268DF37FB6F2}" destId="{E2881CC5-8D75-4A06-B070-5FEB03143654}" srcOrd="1" destOrd="0" parTransId="{28546A5B-3681-428F-B587-33E6F908CABE}" sibTransId="{3C626945-9087-4473-A754-9FDDD6501B4F}"/>
    <dgm:cxn modelId="{6AC4D7E5-DF88-4BEE-98B8-2022F23C1E0A}" type="presOf" srcId="{7FB0B510-0924-4971-8666-91721A055A9D}" destId="{418C68B4-B024-4317-A2F0-C32E1102C2D4}" srcOrd="0" destOrd="0" presId="urn:microsoft.com/office/officeart/2005/8/layout/cycle6"/>
    <dgm:cxn modelId="{344F7299-B473-4475-97D7-DBBA1708D38B}" type="presOf" srcId="{F962524D-6536-4AFE-A74D-963D087C6244}" destId="{2A1482D3-DDCF-4C99-B287-20DFA0FE28C8}" srcOrd="0" destOrd="0" presId="urn:microsoft.com/office/officeart/2005/8/layout/cycle6"/>
    <dgm:cxn modelId="{B2DED779-BCAB-4818-9967-DB80AABEF871}" type="presParOf" srcId="{FD422E67-8781-4B25-BE34-FB89EDC74D9B}" destId="{EBDC0336-DC98-46AB-ABFA-590060AB6186}" srcOrd="0" destOrd="0" presId="urn:microsoft.com/office/officeart/2005/8/layout/cycle6"/>
    <dgm:cxn modelId="{B48EED78-8F31-467B-875F-07A02216B2AA}" type="presParOf" srcId="{FD422E67-8781-4B25-BE34-FB89EDC74D9B}" destId="{E608B153-4901-4E12-8DB0-E991A6F5DCA8}" srcOrd="1" destOrd="0" presId="urn:microsoft.com/office/officeart/2005/8/layout/cycle6"/>
    <dgm:cxn modelId="{E5E22F2B-70C4-452A-B37D-112D4937D94B}" type="presParOf" srcId="{FD422E67-8781-4B25-BE34-FB89EDC74D9B}" destId="{7D2B0493-F7BE-484D-952D-EC4682D94FB7}" srcOrd="2" destOrd="0" presId="urn:microsoft.com/office/officeart/2005/8/layout/cycle6"/>
    <dgm:cxn modelId="{A93C607A-0D8B-4C92-BAAD-358188CB42A9}" type="presParOf" srcId="{FD422E67-8781-4B25-BE34-FB89EDC74D9B}" destId="{BF40DAE3-9393-4460-BD00-DB7CFE967A67}" srcOrd="3" destOrd="0" presId="urn:microsoft.com/office/officeart/2005/8/layout/cycle6"/>
    <dgm:cxn modelId="{4C7B1F38-46C0-480F-B9A3-B0B259AC804C}" type="presParOf" srcId="{FD422E67-8781-4B25-BE34-FB89EDC74D9B}" destId="{6EC923BD-7360-4EB1-85D9-722878FA377C}" srcOrd="4" destOrd="0" presId="urn:microsoft.com/office/officeart/2005/8/layout/cycle6"/>
    <dgm:cxn modelId="{F0F67AFD-7406-4DF6-9DEE-988D9323F7AF}" type="presParOf" srcId="{FD422E67-8781-4B25-BE34-FB89EDC74D9B}" destId="{D9E202F9-19C1-4C1E-B1C3-A39F095F7388}" srcOrd="5" destOrd="0" presId="urn:microsoft.com/office/officeart/2005/8/layout/cycle6"/>
    <dgm:cxn modelId="{E83D4BD3-5A21-4391-B0C9-DBD8C39ACEE0}" type="presParOf" srcId="{FD422E67-8781-4B25-BE34-FB89EDC74D9B}" destId="{2A1482D3-DDCF-4C99-B287-20DFA0FE28C8}" srcOrd="6" destOrd="0" presId="urn:microsoft.com/office/officeart/2005/8/layout/cycle6"/>
    <dgm:cxn modelId="{0827DC29-D89B-4284-860F-9EBC02E62F61}" type="presParOf" srcId="{FD422E67-8781-4B25-BE34-FB89EDC74D9B}" destId="{DC638440-CFB3-4E3A-A385-15A2A2069D53}" srcOrd="7" destOrd="0" presId="urn:microsoft.com/office/officeart/2005/8/layout/cycle6"/>
    <dgm:cxn modelId="{FD8565B8-18AC-4D55-B295-C7E3B1474B68}" type="presParOf" srcId="{FD422E67-8781-4B25-BE34-FB89EDC74D9B}" destId="{418C68B4-B024-4317-A2F0-C32E1102C2D4}" srcOrd="8" destOrd="0" presId="urn:microsoft.com/office/officeart/2005/8/layout/cycle6"/>
    <dgm:cxn modelId="{E578272E-29F4-4503-8A4B-AEC491E3BC8C}" type="presParOf" srcId="{FD422E67-8781-4B25-BE34-FB89EDC74D9B}" destId="{9E259A0C-31BB-464F-96CD-12BB5CE35FD3}" srcOrd="9" destOrd="0" presId="urn:microsoft.com/office/officeart/2005/8/layout/cycle6"/>
    <dgm:cxn modelId="{AC6340F6-662A-457A-BD63-2B88A9B78994}" type="presParOf" srcId="{FD422E67-8781-4B25-BE34-FB89EDC74D9B}" destId="{0B3F1792-34E4-4DD1-832D-9362EC9E24EC}" srcOrd="10" destOrd="0" presId="urn:microsoft.com/office/officeart/2005/8/layout/cycle6"/>
    <dgm:cxn modelId="{34907942-591F-4D40-9F24-A953D531F540}" type="presParOf" srcId="{FD422E67-8781-4B25-BE34-FB89EDC74D9B}" destId="{6C16C587-9A9C-4250-8557-E72F2A8A51CF}" srcOrd="11" destOrd="0" presId="urn:microsoft.com/office/officeart/2005/8/layout/cycle6"/>
    <dgm:cxn modelId="{A998B271-F48C-4014-8C45-372B68B58CAF}" type="presParOf" srcId="{FD422E67-8781-4B25-BE34-FB89EDC74D9B}" destId="{4B2C7B4A-81A7-40AE-90E0-3EB214CDB0CB}" srcOrd="12" destOrd="0" presId="urn:microsoft.com/office/officeart/2005/8/layout/cycle6"/>
    <dgm:cxn modelId="{7E600CBC-14E2-4CD5-9F56-701ED265E314}" type="presParOf" srcId="{FD422E67-8781-4B25-BE34-FB89EDC74D9B}" destId="{95F7C288-6E62-425D-BA57-61D16897B50B}" srcOrd="13" destOrd="0" presId="urn:microsoft.com/office/officeart/2005/8/layout/cycle6"/>
    <dgm:cxn modelId="{9B8CE3BE-75EE-4616-951F-3D07D3F2CCBE}" type="presParOf" srcId="{FD422E67-8781-4B25-BE34-FB89EDC74D9B}" destId="{638E1B8C-B386-4CC1-A82B-ED4456C78BD1}" srcOrd="14"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B3776D9-CD5A-46BE-8398-6DADB1C4D1BB}" type="doc">
      <dgm:prSet loTypeId="urn:microsoft.com/office/officeart/2005/8/layout/process1" loCatId="process" qsTypeId="urn:microsoft.com/office/officeart/2005/8/quickstyle/simple1" qsCatId="simple" csTypeId="urn:microsoft.com/office/officeart/2005/8/colors/accent1_2" csCatId="accent1" phldr="1"/>
      <dgm:spPr/>
    </dgm:pt>
    <dgm:pt modelId="{9BE5658E-816E-46A9-BD3D-DDBD1418AB2E}">
      <dgm:prSet phldrT="[Текст]" custT="1"/>
      <dgm:spPr>
        <a:solidFill>
          <a:schemeClr val="accent3"/>
        </a:solidFill>
      </dgm:spPr>
      <dgm:t>
        <a:bodyPr/>
        <a:lstStyle/>
        <a:p>
          <a:r>
            <a:rPr lang="en-US" sz="2800" dirty="0">
              <a:solidFill>
                <a:schemeClr val="tx1">
                  <a:lumMod val="65000"/>
                  <a:lumOff val="35000"/>
                </a:schemeClr>
              </a:solidFill>
            </a:rPr>
            <a:t>Bullet</a:t>
          </a:r>
          <a:endParaRPr lang="ru-RU" sz="2800" dirty="0">
            <a:solidFill>
              <a:schemeClr val="tx1">
                <a:lumMod val="65000"/>
                <a:lumOff val="35000"/>
              </a:schemeClr>
            </a:solidFill>
          </a:endParaRPr>
        </a:p>
      </dgm:t>
    </dgm:pt>
    <dgm:pt modelId="{EA7CA548-0223-4D77-B03D-8AC8F1F0FD43}" type="parTrans" cxnId="{4170E3FF-E1F2-4DB2-B5DF-B458AE1B259A}">
      <dgm:prSet/>
      <dgm:spPr/>
      <dgm:t>
        <a:bodyPr/>
        <a:lstStyle/>
        <a:p>
          <a:endParaRPr lang="ru-RU"/>
        </a:p>
      </dgm:t>
    </dgm:pt>
    <dgm:pt modelId="{5D78F910-68A2-4289-80C6-90696044850A}" type="sibTrans" cxnId="{4170E3FF-E1F2-4DB2-B5DF-B458AE1B259A}">
      <dgm:prSet/>
      <dgm:spPr>
        <a:solidFill>
          <a:schemeClr val="accent3">
            <a:lumMod val="40000"/>
            <a:lumOff val="60000"/>
          </a:schemeClr>
        </a:solidFill>
      </dgm:spPr>
      <dgm:t>
        <a:bodyPr/>
        <a:lstStyle/>
        <a:p>
          <a:endParaRPr lang="ru-RU"/>
        </a:p>
      </dgm:t>
    </dgm:pt>
    <dgm:pt modelId="{43A22B7C-05E1-42C9-98C0-991B61FB7027}">
      <dgm:prSet phldrT="[Текст]" custT="1"/>
      <dgm:spPr>
        <a:solidFill>
          <a:schemeClr val="accent3"/>
        </a:solidFill>
      </dgm:spPr>
      <dgm:t>
        <a:bodyPr/>
        <a:lstStyle/>
        <a:p>
          <a:r>
            <a:rPr lang="en-US" sz="2800" b="0" dirty="0">
              <a:solidFill>
                <a:schemeClr val="tx1">
                  <a:lumMod val="65000"/>
                  <a:lumOff val="35000"/>
                </a:schemeClr>
              </a:solidFill>
            </a:rPr>
            <a:t>Bullet</a:t>
          </a:r>
          <a:endParaRPr lang="ru-RU" sz="2800" b="0" dirty="0">
            <a:solidFill>
              <a:schemeClr val="tx1">
                <a:lumMod val="65000"/>
                <a:lumOff val="35000"/>
              </a:schemeClr>
            </a:solidFill>
          </a:endParaRPr>
        </a:p>
      </dgm:t>
    </dgm:pt>
    <dgm:pt modelId="{0B273DCB-DFE7-468E-9402-17E70B1B99F9}" type="parTrans" cxnId="{155D65C0-A688-47B4-ACC9-22AC21BA3844}">
      <dgm:prSet/>
      <dgm:spPr/>
      <dgm:t>
        <a:bodyPr/>
        <a:lstStyle/>
        <a:p>
          <a:endParaRPr lang="ru-RU"/>
        </a:p>
      </dgm:t>
    </dgm:pt>
    <dgm:pt modelId="{83FEBAB3-CB75-450A-9BF8-9A8585CDF5C4}" type="sibTrans" cxnId="{155D65C0-A688-47B4-ACC9-22AC21BA3844}">
      <dgm:prSet/>
      <dgm:spPr>
        <a:solidFill>
          <a:schemeClr val="accent3">
            <a:lumMod val="40000"/>
            <a:lumOff val="60000"/>
          </a:schemeClr>
        </a:solidFill>
      </dgm:spPr>
      <dgm:t>
        <a:bodyPr/>
        <a:lstStyle/>
        <a:p>
          <a:endParaRPr lang="ru-RU"/>
        </a:p>
      </dgm:t>
    </dgm:pt>
    <dgm:pt modelId="{4767DBFF-22D4-491A-BD50-0B35F535651A}">
      <dgm:prSet phldrT="[Текст]" custT="1"/>
      <dgm:spPr>
        <a:solidFill>
          <a:schemeClr val="accent3"/>
        </a:solidFill>
      </dgm:spPr>
      <dgm:t>
        <a:bodyPr/>
        <a:lstStyle/>
        <a:p>
          <a:r>
            <a:rPr lang="en-US" sz="2800" dirty="0">
              <a:solidFill>
                <a:schemeClr val="tx1">
                  <a:lumMod val="65000"/>
                  <a:lumOff val="35000"/>
                </a:schemeClr>
              </a:solidFill>
            </a:rPr>
            <a:t>Bullet</a:t>
          </a:r>
          <a:endParaRPr lang="ru-RU" sz="2800" dirty="0">
            <a:solidFill>
              <a:schemeClr val="tx1">
                <a:lumMod val="65000"/>
                <a:lumOff val="35000"/>
              </a:schemeClr>
            </a:solidFill>
          </a:endParaRPr>
        </a:p>
      </dgm:t>
    </dgm:pt>
    <dgm:pt modelId="{7DBE7F30-AB68-4684-90F8-0E3EB23CC9C1}" type="parTrans" cxnId="{B035DED9-E433-4388-B8C8-A43A57D62A78}">
      <dgm:prSet/>
      <dgm:spPr/>
      <dgm:t>
        <a:bodyPr/>
        <a:lstStyle/>
        <a:p>
          <a:endParaRPr lang="ru-RU"/>
        </a:p>
      </dgm:t>
    </dgm:pt>
    <dgm:pt modelId="{07D33B59-8B70-44B0-94EB-99F18A55E7E9}" type="sibTrans" cxnId="{B035DED9-E433-4388-B8C8-A43A57D62A78}">
      <dgm:prSet/>
      <dgm:spPr/>
      <dgm:t>
        <a:bodyPr/>
        <a:lstStyle/>
        <a:p>
          <a:endParaRPr lang="ru-RU"/>
        </a:p>
      </dgm:t>
    </dgm:pt>
    <dgm:pt modelId="{50DFCBA6-3F48-4058-A10C-89011BE52567}" type="pres">
      <dgm:prSet presAssocID="{4B3776D9-CD5A-46BE-8398-6DADB1C4D1BB}" presName="Name0" presStyleCnt="0">
        <dgm:presLayoutVars>
          <dgm:dir/>
          <dgm:resizeHandles val="exact"/>
        </dgm:presLayoutVars>
      </dgm:prSet>
      <dgm:spPr/>
    </dgm:pt>
    <dgm:pt modelId="{DC7ED861-C0E0-458D-A7D3-3FAD25BF75E4}" type="pres">
      <dgm:prSet presAssocID="{9BE5658E-816E-46A9-BD3D-DDBD1418AB2E}" presName="node" presStyleLbl="node1" presStyleIdx="0" presStyleCnt="3">
        <dgm:presLayoutVars>
          <dgm:bulletEnabled val="1"/>
        </dgm:presLayoutVars>
      </dgm:prSet>
      <dgm:spPr/>
      <dgm:t>
        <a:bodyPr/>
        <a:lstStyle/>
        <a:p>
          <a:endParaRPr lang="ru-RU"/>
        </a:p>
      </dgm:t>
    </dgm:pt>
    <dgm:pt modelId="{EAE2698A-603D-409D-AFFE-85F55FD4C02F}" type="pres">
      <dgm:prSet presAssocID="{5D78F910-68A2-4289-80C6-90696044850A}" presName="sibTrans" presStyleLbl="sibTrans2D1" presStyleIdx="0" presStyleCnt="2"/>
      <dgm:spPr/>
      <dgm:t>
        <a:bodyPr/>
        <a:lstStyle/>
        <a:p>
          <a:endParaRPr lang="ru-RU"/>
        </a:p>
      </dgm:t>
    </dgm:pt>
    <dgm:pt modelId="{8E575BCA-B169-4646-BAD4-61F12BBBF888}" type="pres">
      <dgm:prSet presAssocID="{5D78F910-68A2-4289-80C6-90696044850A}" presName="connectorText" presStyleLbl="sibTrans2D1" presStyleIdx="0" presStyleCnt="2"/>
      <dgm:spPr/>
      <dgm:t>
        <a:bodyPr/>
        <a:lstStyle/>
        <a:p>
          <a:endParaRPr lang="ru-RU"/>
        </a:p>
      </dgm:t>
    </dgm:pt>
    <dgm:pt modelId="{9173ADA5-5BC2-4C1B-A984-A3777945A9A3}" type="pres">
      <dgm:prSet presAssocID="{43A22B7C-05E1-42C9-98C0-991B61FB7027}" presName="node" presStyleLbl="node1" presStyleIdx="1" presStyleCnt="3">
        <dgm:presLayoutVars>
          <dgm:bulletEnabled val="1"/>
        </dgm:presLayoutVars>
      </dgm:prSet>
      <dgm:spPr/>
      <dgm:t>
        <a:bodyPr/>
        <a:lstStyle/>
        <a:p>
          <a:endParaRPr lang="ru-RU"/>
        </a:p>
      </dgm:t>
    </dgm:pt>
    <dgm:pt modelId="{2D0A09F1-0171-4CA5-8FE3-08DE56103C52}" type="pres">
      <dgm:prSet presAssocID="{83FEBAB3-CB75-450A-9BF8-9A8585CDF5C4}" presName="sibTrans" presStyleLbl="sibTrans2D1" presStyleIdx="1" presStyleCnt="2"/>
      <dgm:spPr/>
      <dgm:t>
        <a:bodyPr/>
        <a:lstStyle/>
        <a:p>
          <a:endParaRPr lang="ru-RU"/>
        </a:p>
      </dgm:t>
    </dgm:pt>
    <dgm:pt modelId="{51B9B2BF-D7F0-452F-B9AC-739764A0B699}" type="pres">
      <dgm:prSet presAssocID="{83FEBAB3-CB75-450A-9BF8-9A8585CDF5C4}" presName="connectorText" presStyleLbl="sibTrans2D1" presStyleIdx="1" presStyleCnt="2"/>
      <dgm:spPr/>
      <dgm:t>
        <a:bodyPr/>
        <a:lstStyle/>
        <a:p>
          <a:endParaRPr lang="ru-RU"/>
        </a:p>
      </dgm:t>
    </dgm:pt>
    <dgm:pt modelId="{8D7A8800-171D-4903-ABAB-56DC8EA0CA09}" type="pres">
      <dgm:prSet presAssocID="{4767DBFF-22D4-491A-BD50-0B35F535651A}" presName="node" presStyleLbl="node1" presStyleIdx="2" presStyleCnt="3">
        <dgm:presLayoutVars>
          <dgm:bulletEnabled val="1"/>
        </dgm:presLayoutVars>
      </dgm:prSet>
      <dgm:spPr/>
      <dgm:t>
        <a:bodyPr/>
        <a:lstStyle/>
        <a:p>
          <a:endParaRPr lang="ru-RU"/>
        </a:p>
      </dgm:t>
    </dgm:pt>
  </dgm:ptLst>
  <dgm:cxnLst>
    <dgm:cxn modelId="{B3728C46-2328-4999-AA5A-B28FE26DBBAD}" type="presOf" srcId="{83FEBAB3-CB75-450A-9BF8-9A8585CDF5C4}" destId="{51B9B2BF-D7F0-452F-B9AC-739764A0B699}" srcOrd="1" destOrd="0" presId="urn:microsoft.com/office/officeart/2005/8/layout/process1"/>
    <dgm:cxn modelId="{4170E3FF-E1F2-4DB2-B5DF-B458AE1B259A}" srcId="{4B3776D9-CD5A-46BE-8398-6DADB1C4D1BB}" destId="{9BE5658E-816E-46A9-BD3D-DDBD1418AB2E}" srcOrd="0" destOrd="0" parTransId="{EA7CA548-0223-4D77-B03D-8AC8F1F0FD43}" sibTransId="{5D78F910-68A2-4289-80C6-90696044850A}"/>
    <dgm:cxn modelId="{24FEEE46-6312-4C68-AD2A-169691C21F1F}" type="presOf" srcId="{4B3776D9-CD5A-46BE-8398-6DADB1C4D1BB}" destId="{50DFCBA6-3F48-4058-A10C-89011BE52567}" srcOrd="0" destOrd="0" presId="urn:microsoft.com/office/officeart/2005/8/layout/process1"/>
    <dgm:cxn modelId="{9CBA1538-62E3-4236-9AF9-F1BB0C60374B}" type="presOf" srcId="{4767DBFF-22D4-491A-BD50-0B35F535651A}" destId="{8D7A8800-171D-4903-ABAB-56DC8EA0CA09}" srcOrd="0" destOrd="0" presId="urn:microsoft.com/office/officeart/2005/8/layout/process1"/>
    <dgm:cxn modelId="{B035DED9-E433-4388-B8C8-A43A57D62A78}" srcId="{4B3776D9-CD5A-46BE-8398-6DADB1C4D1BB}" destId="{4767DBFF-22D4-491A-BD50-0B35F535651A}" srcOrd="2" destOrd="0" parTransId="{7DBE7F30-AB68-4684-90F8-0E3EB23CC9C1}" sibTransId="{07D33B59-8B70-44B0-94EB-99F18A55E7E9}"/>
    <dgm:cxn modelId="{E3F52129-8EF5-47F2-A7F6-4056B630B4D2}" type="presOf" srcId="{9BE5658E-816E-46A9-BD3D-DDBD1418AB2E}" destId="{DC7ED861-C0E0-458D-A7D3-3FAD25BF75E4}" srcOrd="0" destOrd="0" presId="urn:microsoft.com/office/officeart/2005/8/layout/process1"/>
    <dgm:cxn modelId="{1F4834D0-0CF5-4C68-81E1-643C351A3571}" type="presOf" srcId="{83FEBAB3-CB75-450A-9BF8-9A8585CDF5C4}" destId="{2D0A09F1-0171-4CA5-8FE3-08DE56103C52}" srcOrd="0" destOrd="0" presId="urn:microsoft.com/office/officeart/2005/8/layout/process1"/>
    <dgm:cxn modelId="{36EC9ABE-D0D8-44D3-BD84-EC3A8095B8EF}" type="presOf" srcId="{43A22B7C-05E1-42C9-98C0-991B61FB7027}" destId="{9173ADA5-5BC2-4C1B-A984-A3777945A9A3}" srcOrd="0" destOrd="0" presId="urn:microsoft.com/office/officeart/2005/8/layout/process1"/>
    <dgm:cxn modelId="{D167BC23-5C4C-41A3-9AA5-B40246E17D2C}" type="presOf" srcId="{5D78F910-68A2-4289-80C6-90696044850A}" destId="{8E575BCA-B169-4646-BAD4-61F12BBBF888}" srcOrd="1" destOrd="0" presId="urn:microsoft.com/office/officeart/2005/8/layout/process1"/>
    <dgm:cxn modelId="{155D65C0-A688-47B4-ACC9-22AC21BA3844}" srcId="{4B3776D9-CD5A-46BE-8398-6DADB1C4D1BB}" destId="{43A22B7C-05E1-42C9-98C0-991B61FB7027}" srcOrd="1" destOrd="0" parTransId="{0B273DCB-DFE7-468E-9402-17E70B1B99F9}" sibTransId="{83FEBAB3-CB75-450A-9BF8-9A8585CDF5C4}"/>
    <dgm:cxn modelId="{F9CFEA21-8403-4566-9F6E-E260BED0ADD5}" type="presOf" srcId="{5D78F910-68A2-4289-80C6-90696044850A}" destId="{EAE2698A-603D-409D-AFFE-85F55FD4C02F}" srcOrd="0" destOrd="0" presId="urn:microsoft.com/office/officeart/2005/8/layout/process1"/>
    <dgm:cxn modelId="{B86EE68E-CB76-41D3-9968-08F870B06893}" type="presParOf" srcId="{50DFCBA6-3F48-4058-A10C-89011BE52567}" destId="{DC7ED861-C0E0-458D-A7D3-3FAD25BF75E4}" srcOrd="0" destOrd="0" presId="urn:microsoft.com/office/officeart/2005/8/layout/process1"/>
    <dgm:cxn modelId="{7196549C-76C3-4461-A01D-B8D8929489E7}" type="presParOf" srcId="{50DFCBA6-3F48-4058-A10C-89011BE52567}" destId="{EAE2698A-603D-409D-AFFE-85F55FD4C02F}" srcOrd="1" destOrd="0" presId="urn:microsoft.com/office/officeart/2005/8/layout/process1"/>
    <dgm:cxn modelId="{7D07F60F-5813-422E-809C-0234C672B9C6}" type="presParOf" srcId="{EAE2698A-603D-409D-AFFE-85F55FD4C02F}" destId="{8E575BCA-B169-4646-BAD4-61F12BBBF888}" srcOrd="0" destOrd="0" presId="urn:microsoft.com/office/officeart/2005/8/layout/process1"/>
    <dgm:cxn modelId="{017D4720-7312-46EB-9B32-ABBB71D2B357}" type="presParOf" srcId="{50DFCBA6-3F48-4058-A10C-89011BE52567}" destId="{9173ADA5-5BC2-4C1B-A984-A3777945A9A3}" srcOrd="2" destOrd="0" presId="urn:microsoft.com/office/officeart/2005/8/layout/process1"/>
    <dgm:cxn modelId="{412D3C4E-E373-4115-ABA9-0F389DD6F6B1}" type="presParOf" srcId="{50DFCBA6-3F48-4058-A10C-89011BE52567}" destId="{2D0A09F1-0171-4CA5-8FE3-08DE56103C52}" srcOrd="3" destOrd="0" presId="urn:microsoft.com/office/officeart/2005/8/layout/process1"/>
    <dgm:cxn modelId="{A2D25717-2397-4860-8E82-10793C0DB8AF}" type="presParOf" srcId="{2D0A09F1-0171-4CA5-8FE3-08DE56103C52}" destId="{51B9B2BF-D7F0-452F-B9AC-739764A0B699}" srcOrd="0" destOrd="0" presId="urn:microsoft.com/office/officeart/2005/8/layout/process1"/>
    <dgm:cxn modelId="{4401F4B0-AC02-493C-BBCD-DE8D03B27803}" type="presParOf" srcId="{50DFCBA6-3F48-4058-A10C-89011BE52567}" destId="{8D7A8800-171D-4903-ABAB-56DC8EA0CA09}" srcOrd="4" destOrd="0" presId="urn:microsoft.com/office/officeart/2005/8/layout/process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5/17/2016</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a:solidFill>
                  <a:srgbClr val="000000"/>
                </a:solidFill>
                <a:latin typeface="Segoe UI" pitchFamily="34" charset="0"/>
              </a:rPr>
              <a:t>© 2012 Microsoft Corporation. All rights reserved. Microsoft, Windows, Windows Vista and other product names are or may be registered trademarks and/or trademarks in the U.S. and/or other countries.</a:t>
            </a:r>
          </a:p>
          <a:p>
            <a:r>
              <a:rPr lang="en-US" sz="500" dirty="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latin typeface="Segoe UI" pitchFamily="34" charset="0"/>
              </a:rPr>
            </a:br>
            <a:r>
              <a:rPr lang="en-US" sz="500" dirty="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
        <p:nvSpPr>
          <p:cNvPr id="8"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defPPr>
              <a:defRPr lang="en-US"/>
            </a:defPPr>
            <a:lvl1pPr marL="0" algn="l" defTabSz="686047" rtl="0" eaLnBrk="1" latinLnBrk="0" hangingPunct="1">
              <a:defRPr sz="1400" kern="1200">
                <a:solidFill>
                  <a:schemeClr val="tx1"/>
                </a:solidFill>
                <a:latin typeface="+mn-lt"/>
                <a:ea typeface="+mn-ea"/>
                <a:cs typeface="+mn-cs"/>
              </a:defRPr>
            </a:lvl1pPr>
            <a:lvl2pPr marL="343024" algn="l" defTabSz="686047" rtl="0" eaLnBrk="1" latinLnBrk="0" hangingPunct="1">
              <a:defRPr sz="1400" kern="1200">
                <a:solidFill>
                  <a:schemeClr val="tx1"/>
                </a:solidFill>
                <a:latin typeface="+mn-lt"/>
                <a:ea typeface="+mn-ea"/>
                <a:cs typeface="+mn-cs"/>
              </a:defRPr>
            </a:lvl2pPr>
            <a:lvl3pPr marL="686047" algn="l" defTabSz="686047" rtl="0" eaLnBrk="1" latinLnBrk="0" hangingPunct="1">
              <a:defRPr sz="1400" kern="1200">
                <a:solidFill>
                  <a:schemeClr val="tx1"/>
                </a:solidFill>
                <a:latin typeface="+mn-lt"/>
                <a:ea typeface="+mn-ea"/>
                <a:cs typeface="+mn-cs"/>
              </a:defRPr>
            </a:lvl3pPr>
            <a:lvl4pPr marL="1029070" algn="l" defTabSz="686047" rtl="0" eaLnBrk="1" latinLnBrk="0" hangingPunct="1">
              <a:defRPr sz="1400" kern="1200">
                <a:solidFill>
                  <a:schemeClr val="tx1"/>
                </a:solidFill>
                <a:latin typeface="+mn-lt"/>
                <a:ea typeface="+mn-ea"/>
                <a:cs typeface="+mn-cs"/>
              </a:defRPr>
            </a:lvl4pPr>
            <a:lvl5pPr marL="1372094" algn="l" defTabSz="686047" rtl="0" eaLnBrk="1" latinLnBrk="0" hangingPunct="1">
              <a:defRPr sz="1400" kern="1200">
                <a:solidFill>
                  <a:schemeClr val="tx1"/>
                </a:solidFill>
                <a:latin typeface="+mn-lt"/>
                <a:ea typeface="+mn-ea"/>
                <a:cs typeface="+mn-cs"/>
              </a:defRPr>
            </a:lvl5pPr>
            <a:lvl6pPr marL="1715118" algn="l" defTabSz="686047" rtl="0" eaLnBrk="1" latinLnBrk="0" hangingPunct="1">
              <a:defRPr sz="1400" kern="1200">
                <a:solidFill>
                  <a:schemeClr val="tx1"/>
                </a:solidFill>
                <a:latin typeface="+mn-lt"/>
                <a:ea typeface="+mn-ea"/>
                <a:cs typeface="+mn-cs"/>
              </a:defRPr>
            </a:lvl6pPr>
            <a:lvl7pPr marL="2058140" algn="l" defTabSz="686047" rtl="0" eaLnBrk="1" latinLnBrk="0" hangingPunct="1">
              <a:defRPr sz="1400" kern="1200">
                <a:solidFill>
                  <a:schemeClr val="tx1"/>
                </a:solidFill>
                <a:latin typeface="+mn-lt"/>
                <a:ea typeface="+mn-ea"/>
                <a:cs typeface="+mn-cs"/>
              </a:defRPr>
            </a:lvl7pPr>
            <a:lvl8pPr marL="2401164" algn="l" defTabSz="686047" rtl="0" eaLnBrk="1" latinLnBrk="0" hangingPunct="1">
              <a:defRPr sz="1400" kern="1200">
                <a:solidFill>
                  <a:schemeClr val="tx1"/>
                </a:solidFill>
                <a:latin typeface="+mn-lt"/>
                <a:ea typeface="+mn-ea"/>
                <a:cs typeface="+mn-cs"/>
              </a:defRPr>
            </a:lvl8pPr>
            <a:lvl9pPr marL="2744188" algn="l" defTabSz="686047" rtl="0" eaLnBrk="1" latinLnBrk="0" hangingPunct="1">
              <a:defRPr sz="1400" kern="1200">
                <a:solidFill>
                  <a:schemeClr val="tx1"/>
                </a:solidFill>
                <a:latin typeface="+mn-lt"/>
                <a:ea typeface="+mn-ea"/>
                <a:cs typeface="+mn-cs"/>
              </a:defRPr>
            </a:lvl9pPr>
          </a:lstStyle>
          <a:p>
            <a:r>
              <a:rPr lang="en-US" dirty="0">
                <a:latin typeface="Segoe UI" pitchFamily="34" charset="0"/>
                <a:ea typeface="Segoe UI" pitchFamily="34" charset="0"/>
                <a:cs typeface="Segoe UI" pitchFamily="34" charset="0"/>
              </a:rPr>
              <a:t>&lt;Event Name&gt;</a:t>
            </a: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5/17/2016</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a:solidFill>
                  <a:srgbClr val="000000"/>
                </a:solidFill>
                <a:latin typeface="Segoe UI" pitchFamily="34" charset="0"/>
              </a:rPr>
              <a:t>© 2012 Microsoft Corporation. All rights reserved. Microsoft, Windows, Windows Vista and other product names are or may be registered trademarks and/or trademarks in the U.S. and/or other countries.</a:t>
            </a:r>
          </a:p>
          <a:p>
            <a:r>
              <a:rPr lang="en-US" dirty="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solidFill>
                  <a:srgbClr val="000000"/>
                </a:solidFill>
                <a:latin typeface="Segoe UI" pitchFamily="34" charset="0"/>
              </a:rPr>
            </a:br>
            <a:r>
              <a:rPr lang="en-US" dirty="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
        <p:nvSpPr>
          <p:cNvPr id="9"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defPPr>
              <a:defRPr lang="en-US"/>
            </a:defPPr>
            <a:lvl1pPr marL="0" algn="l" defTabSz="686047" rtl="0" eaLnBrk="1" latinLnBrk="0" hangingPunct="1">
              <a:defRPr sz="1400" kern="1200">
                <a:solidFill>
                  <a:schemeClr val="tx1"/>
                </a:solidFill>
                <a:latin typeface="+mn-lt"/>
                <a:ea typeface="+mn-ea"/>
                <a:cs typeface="+mn-cs"/>
              </a:defRPr>
            </a:lvl1pPr>
            <a:lvl2pPr marL="343024" algn="l" defTabSz="686047" rtl="0" eaLnBrk="1" latinLnBrk="0" hangingPunct="1">
              <a:defRPr sz="1400" kern="1200">
                <a:solidFill>
                  <a:schemeClr val="tx1"/>
                </a:solidFill>
                <a:latin typeface="+mn-lt"/>
                <a:ea typeface="+mn-ea"/>
                <a:cs typeface="+mn-cs"/>
              </a:defRPr>
            </a:lvl2pPr>
            <a:lvl3pPr marL="686047" algn="l" defTabSz="686047" rtl="0" eaLnBrk="1" latinLnBrk="0" hangingPunct="1">
              <a:defRPr sz="1400" kern="1200">
                <a:solidFill>
                  <a:schemeClr val="tx1"/>
                </a:solidFill>
                <a:latin typeface="+mn-lt"/>
                <a:ea typeface="+mn-ea"/>
                <a:cs typeface="+mn-cs"/>
              </a:defRPr>
            </a:lvl3pPr>
            <a:lvl4pPr marL="1029070" algn="l" defTabSz="686047" rtl="0" eaLnBrk="1" latinLnBrk="0" hangingPunct="1">
              <a:defRPr sz="1400" kern="1200">
                <a:solidFill>
                  <a:schemeClr val="tx1"/>
                </a:solidFill>
                <a:latin typeface="+mn-lt"/>
                <a:ea typeface="+mn-ea"/>
                <a:cs typeface="+mn-cs"/>
              </a:defRPr>
            </a:lvl4pPr>
            <a:lvl5pPr marL="1372094" algn="l" defTabSz="686047" rtl="0" eaLnBrk="1" latinLnBrk="0" hangingPunct="1">
              <a:defRPr sz="1400" kern="1200">
                <a:solidFill>
                  <a:schemeClr val="tx1"/>
                </a:solidFill>
                <a:latin typeface="+mn-lt"/>
                <a:ea typeface="+mn-ea"/>
                <a:cs typeface="+mn-cs"/>
              </a:defRPr>
            </a:lvl5pPr>
            <a:lvl6pPr marL="1715118" algn="l" defTabSz="686047" rtl="0" eaLnBrk="1" latinLnBrk="0" hangingPunct="1">
              <a:defRPr sz="1400" kern="1200">
                <a:solidFill>
                  <a:schemeClr val="tx1"/>
                </a:solidFill>
                <a:latin typeface="+mn-lt"/>
                <a:ea typeface="+mn-ea"/>
                <a:cs typeface="+mn-cs"/>
              </a:defRPr>
            </a:lvl6pPr>
            <a:lvl7pPr marL="2058140" algn="l" defTabSz="686047" rtl="0" eaLnBrk="1" latinLnBrk="0" hangingPunct="1">
              <a:defRPr sz="1400" kern="1200">
                <a:solidFill>
                  <a:schemeClr val="tx1"/>
                </a:solidFill>
                <a:latin typeface="+mn-lt"/>
                <a:ea typeface="+mn-ea"/>
                <a:cs typeface="+mn-cs"/>
              </a:defRPr>
            </a:lvl7pPr>
            <a:lvl8pPr marL="2401164" algn="l" defTabSz="686047" rtl="0" eaLnBrk="1" latinLnBrk="0" hangingPunct="1">
              <a:defRPr sz="1400" kern="1200">
                <a:solidFill>
                  <a:schemeClr val="tx1"/>
                </a:solidFill>
                <a:latin typeface="+mn-lt"/>
                <a:ea typeface="+mn-ea"/>
                <a:cs typeface="+mn-cs"/>
              </a:defRPr>
            </a:lvl8pPr>
            <a:lvl9pPr marL="2744188" algn="l" defTabSz="686047" rtl="0" eaLnBrk="1" latinLnBrk="0" hangingPunct="1">
              <a:defRPr sz="1400" kern="1200">
                <a:solidFill>
                  <a:schemeClr val="tx1"/>
                </a:solidFill>
                <a:latin typeface="+mn-lt"/>
                <a:ea typeface="+mn-ea"/>
                <a:cs typeface="+mn-cs"/>
              </a:defRPr>
            </a:lvl9pPr>
          </a:lstStyle>
          <a:p>
            <a:r>
              <a:rPr lang="en-US" dirty="0">
                <a:latin typeface="Segoe UI" pitchFamily="34" charset="0"/>
                <a:ea typeface="Segoe UI" pitchFamily="34" charset="0"/>
                <a:cs typeface="Segoe UI" pitchFamily="34" charset="0"/>
              </a:rPr>
              <a:t>&lt;Event Name&gt;</a:t>
            </a:r>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a:t>Как вы видите по диаграммам, некоторые</a:t>
            </a:r>
            <a:r>
              <a:rPr lang="ru-RU" baseline="0" dirty="0"/>
              <a:t> компании столкнулись более, чем с одной атакой. Этим объясняется тот факт, </a:t>
            </a:r>
            <a:r>
              <a:rPr lang="ru-RU" baseline="0"/>
              <a:t>что итоговая сумма – более 100% </a:t>
            </a:r>
            <a:endParaRPr lang="ru-RU"/>
          </a:p>
          <a:p>
            <a:r>
              <a:rPr lang="ru-RU" dirty="0"/>
              <a:t>Атаки, с которыми столкнулись крупные компании и представители среднего и малого бизнеса в 2015 году сильно отличаются. В основном это хищение денежных средств и программы-вымогатели </a:t>
            </a:r>
          </a:p>
          <a:p>
            <a:r>
              <a:rPr lang="ru-RU" dirty="0"/>
              <a:t>В крупных компаниях инциденты распределены более-менее равномерно. Это объясняется тем, что угроз для них больше и хакеры любой специализации интересуются в первую очередь компаниями из этой категории</a:t>
            </a:r>
          </a:p>
        </p:txBody>
      </p:sp>
      <p:sp>
        <p:nvSpPr>
          <p:cNvPr id="4" name="Slide Number Placeholder 3"/>
          <p:cNvSpPr>
            <a:spLocks noGrp="1"/>
          </p:cNvSpPr>
          <p:nvPr>
            <p:ph type="sldNum" sz="quarter" idx="10"/>
          </p:nvPr>
        </p:nvSpPr>
        <p:spPr/>
        <p:txBody>
          <a:bodyPr/>
          <a:lstStyle/>
          <a:p>
            <a:fld id="{8B263312-38AA-4E1E-B2B5-0F8F122B24FE}" type="slidenum">
              <a:rPr lang="en-US" smtClean="0"/>
              <a:pPr/>
              <a:t>4</a:t>
            </a:fld>
            <a:endParaRPr lang="en-US" dirty="0"/>
          </a:p>
        </p:txBody>
      </p:sp>
    </p:spTree>
    <p:extLst>
      <p:ext uri="{BB962C8B-B14F-4D97-AF65-F5344CB8AC3E}">
        <p14:creationId xmlns:p14="http://schemas.microsoft.com/office/powerpoint/2010/main" val="33065669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900" dirty="0"/>
              <a:t>Ретроспектива</a:t>
            </a:r>
            <a:r>
              <a:rPr lang="ru-RU" sz="900" baseline="0" dirty="0"/>
              <a:t> и прогноз построены на основе данных опроса бизнеса.  </a:t>
            </a:r>
            <a:r>
              <a:rPr lang="ru-RU" sz="900" baseline="0" dirty="0">
                <a:solidFill>
                  <a:srgbClr val="FF0000"/>
                </a:solidFill>
              </a:rPr>
              <a:t>(поправить диаграмму!!!) </a:t>
            </a:r>
          </a:p>
          <a:p>
            <a:r>
              <a:rPr lang="ru-RU" sz="900" baseline="0" dirty="0"/>
              <a:t>58% опрошенных – сегмент малого и среднего бизнеса.  </a:t>
            </a:r>
          </a:p>
          <a:p>
            <a:r>
              <a:rPr lang="ru-RU" sz="900" baseline="0" dirty="0"/>
              <a:t>42% - крупные коммерческие компании и государственные структуры.  </a:t>
            </a:r>
          </a:p>
          <a:p>
            <a:r>
              <a:rPr lang="ru-RU" sz="900" baseline="0" dirty="0"/>
              <a:t>Формат опроса – телефонное интервью. Респонденты представляют следующие отрасли экономики: финансы и страхование, телеком, ИТ, ритейл, FMCG, промышленное производство, транспорт, энергетика и др. </a:t>
            </a:r>
          </a:p>
          <a:p>
            <a:r>
              <a:rPr lang="ru-RU" sz="900" baseline="0" dirty="0"/>
              <a:t> В опросе участвовали руководители ИТ, руководители служб информационной безопасности и их заместители. </a:t>
            </a:r>
            <a:endParaRPr lang="ru-RU" sz="900" dirty="0"/>
          </a:p>
          <a:p>
            <a:endParaRPr lang="ru-RU" sz="900" dirty="0"/>
          </a:p>
          <a:p>
            <a:r>
              <a:rPr lang="ru-RU" sz="900" baseline="0" dirty="0"/>
              <a:t>Экспертный прогноз от </a:t>
            </a:r>
            <a:r>
              <a:rPr lang="en-US" sz="900" baseline="0" dirty="0"/>
              <a:t>Group-IB</a:t>
            </a:r>
            <a:r>
              <a:rPr lang="ru-RU" sz="900" baseline="0" dirty="0"/>
              <a:t> (без точных цифр. Можно говорить при доп. вопросах прессы). </a:t>
            </a:r>
            <a:endParaRPr lang="ru-RU" sz="900" dirty="0"/>
          </a:p>
          <a:p>
            <a:r>
              <a:rPr lang="ru-RU" sz="900" dirty="0"/>
              <a:t>-</a:t>
            </a:r>
            <a:r>
              <a:rPr lang="ru-RU" sz="900" baseline="0" dirty="0"/>
              <a:t> </a:t>
            </a:r>
            <a:r>
              <a:rPr lang="ru-RU" sz="900" dirty="0"/>
              <a:t>Количество целенаправленных атак и ущерба от них вырастет</a:t>
            </a:r>
          </a:p>
          <a:p>
            <a:r>
              <a:rPr lang="ru-RU" sz="900" dirty="0"/>
              <a:t>- Количество хищений с банковских счетов вырастет, но ущерб от них расти значительно не будет</a:t>
            </a:r>
          </a:p>
          <a:p>
            <a:r>
              <a:rPr lang="ru-RU" sz="900" dirty="0"/>
              <a:t>- </a:t>
            </a:r>
            <a:r>
              <a:rPr lang="ru-RU" sz="900" dirty="0" err="1"/>
              <a:t>Хактивисты</a:t>
            </a:r>
            <a:r>
              <a:rPr lang="ru-RU" sz="900" dirty="0"/>
              <a:t> проведут большее количество атак на российский сегмент сети Интернет</a:t>
            </a:r>
          </a:p>
          <a:p>
            <a:r>
              <a:rPr lang="ru-RU" sz="900" dirty="0"/>
              <a:t>- Резкий рост инцидентов с программами</a:t>
            </a:r>
            <a:r>
              <a:rPr lang="en-US" sz="900" dirty="0"/>
              <a:t>-</a:t>
            </a:r>
            <a:r>
              <a:rPr lang="ru-RU" sz="900" dirty="0"/>
              <a:t>вымогателями</a:t>
            </a:r>
          </a:p>
          <a:p>
            <a:r>
              <a:rPr lang="ru-RU" sz="900" dirty="0"/>
              <a:t>- Угрозы для бренда останутся на прежнем уровне</a:t>
            </a:r>
            <a:endParaRPr lang="en-US" sz="900" dirty="0"/>
          </a:p>
          <a:p>
            <a:r>
              <a:rPr lang="ru-RU" sz="900" dirty="0"/>
              <a:t>- Количество мошеннических ресурсов и ущерб от них вырастет</a:t>
            </a:r>
          </a:p>
        </p:txBody>
      </p:sp>
      <p:sp>
        <p:nvSpPr>
          <p:cNvPr id="4" name="Slide Number Placeholder 3"/>
          <p:cNvSpPr>
            <a:spLocks noGrp="1"/>
          </p:cNvSpPr>
          <p:nvPr>
            <p:ph type="sldNum" sz="quarter" idx="10"/>
          </p:nvPr>
        </p:nvSpPr>
        <p:spPr/>
        <p:txBody>
          <a:bodyPr/>
          <a:lstStyle/>
          <a:p>
            <a:fld id="{8B263312-38AA-4E1E-B2B5-0F8F122B24FE}" type="slidenum">
              <a:rPr lang="en-US" smtClean="0"/>
              <a:pPr/>
              <a:t>5</a:t>
            </a:fld>
            <a:endParaRPr lang="en-US" dirty="0"/>
          </a:p>
        </p:txBody>
      </p:sp>
    </p:spTree>
    <p:extLst>
      <p:ext uri="{BB962C8B-B14F-4D97-AF65-F5344CB8AC3E}">
        <p14:creationId xmlns:p14="http://schemas.microsoft.com/office/powerpoint/2010/main" val="42676453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900" dirty="0"/>
              <a:t>Ретроспектива</a:t>
            </a:r>
            <a:r>
              <a:rPr lang="ru-RU" sz="900" baseline="0" dirty="0"/>
              <a:t> и прогноз построены на основе данных опроса бизнеса.  </a:t>
            </a:r>
            <a:r>
              <a:rPr lang="ru-RU" sz="900" baseline="0" dirty="0">
                <a:solidFill>
                  <a:srgbClr val="FF0000"/>
                </a:solidFill>
              </a:rPr>
              <a:t>(поправить диаграмму!!!) </a:t>
            </a:r>
          </a:p>
          <a:p>
            <a:r>
              <a:rPr lang="ru-RU" sz="900" baseline="0" dirty="0"/>
              <a:t>58% опрошенных – сегмент малого и среднего бизнеса.  </a:t>
            </a:r>
          </a:p>
          <a:p>
            <a:r>
              <a:rPr lang="ru-RU" sz="900" baseline="0" dirty="0"/>
              <a:t>42% - крупные коммерческие компании и государственные структуры.  </a:t>
            </a:r>
          </a:p>
          <a:p>
            <a:r>
              <a:rPr lang="ru-RU" sz="900" baseline="0" dirty="0"/>
              <a:t>Формат опроса – телефонное интервью. Респонденты представляют следующие отрасли экономики: финансы и страхование, телеком, ИТ, ритейл, FMCG, промышленное производство, транспорт, энергетика и др. </a:t>
            </a:r>
          </a:p>
          <a:p>
            <a:r>
              <a:rPr lang="ru-RU" sz="900" baseline="0" dirty="0"/>
              <a:t> В опросе участвовали руководители ИТ, руководители служб информационной безопасности и их заместители. </a:t>
            </a:r>
            <a:endParaRPr lang="ru-RU" sz="900" dirty="0"/>
          </a:p>
          <a:p>
            <a:endParaRPr lang="ru-RU" sz="900" dirty="0"/>
          </a:p>
          <a:p>
            <a:r>
              <a:rPr lang="ru-RU" sz="900" baseline="0" dirty="0"/>
              <a:t>Экспертный прогноз от </a:t>
            </a:r>
            <a:r>
              <a:rPr lang="en-US" sz="900" baseline="0" dirty="0"/>
              <a:t>Group-IB</a:t>
            </a:r>
            <a:r>
              <a:rPr lang="ru-RU" sz="900" baseline="0" dirty="0"/>
              <a:t> (без точных цифр. Можно говорить при доп. вопросах прессы). </a:t>
            </a:r>
            <a:endParaRPr lang="ru-RU" sz="900" dirty="0"/>
          </a:p>
          <a:p>
            <a:r>
              <a:rPr lang="ru-RU" sz="900" dirty="0"/>
              <a:t>-</a:t>
            </a:r>
            <a:r>
              <a:rPr lang="ru-RU" sz="900" baseline="0" dirty="0"/>
              <a:t> </a:t>
            </a:r>
            <a:r>
              <a:rPr lang="ru-RU" sz="900" dirty="0"/>
              <a:t>Количество целенаправленных атак и ущерба от них вырастет</a:t>
            </a:r>
          </a:p>
          <a:p>
            <a:r>
              <a:rPr lang="ru-RU" sz="900" dirty="0"/>
              <a:t>- Количество хищений с банковских счетов вырастет, но ущерб от них расти значительно не будет</a:t>
            </a:r>
          </a:p>
          <a:p>
            <a:r>
              <a:rPr lang="ru-RU" sz="900" dirty="0"/>
              <a:t>- </a:t>
            </a:r>
            <a:r>
              <a:rPr lang="ru-RU" sz="900" dirty="0" err="1"/>
              <a:t>Хактивисты</a:t>
            </a:r>
            <a:r>
              <a:rPr lang="ru-RU" sz="900" dirty="0"/>
              <a:t> проведут большее количество атак на российский сегмент сети Интернет</a:t>
            </a:r>
          </a:p>
          <a:p>
            <a:r>
              <a:rPr lang="ru-RU" sz="900" dirty="0"/>
              <a:t>- Резкий рост инцидентов с программами</a:t>
            </a:r>
            <a:r>
              <a:rPr lang="en-US" sz="900" dirty="0"/>
              <a:t>-</a:t>
            </a:r>
            <a:r>
              <a:rPr lang="ru-RU" sz="900" dirty="0"/>
              <a:t>вымогателями</a:t>
            </a:r>
          </a:p>
          <a:p>
            <a:r>
              <a:rPr lang="ru-RU" sz="900" dirty="0"/>
              <a:t>- Угрозы для бренда останутся на прежнем уровне</a:t>
            </a:r>
            <a:endParaRPr lang="en-US" sz="900" dirty="0"/>
          </a:p>
          <a:p>
            <a:r>
              <a:rPr lang="ru-RU" sz="900" dirty="0"/>
              <a:t>- Количество мошеннических ресурсов и ущерб от них вырастет</a:t>
            </a:r>
          </a:p>
        </p:txBody>
      </p:sp>
      <p:sp>
        <p:nvSpPr>
          <p:cNvPr id="4" name="Slide Number Placeholder 3"/>
          <p:cNvSpPr>
            <a:spLocks noGrp="1"/>
          </p:cNvSpPr>
          <p:nvPr>
            <p:ph type="sldNum" sz="quarter" idx="10"/>
          </p:nvPr>
        </p:nvSpPr>
        <p:spPr/>
        <p:txBody>
          <a:bodyPr/>
          <a:lstStyle/>
          <a:p>
            <a:fld id="{8B263312-38AA-4E1E-B2B5-0F8F122B24FE}" type="slidenum">
              <a:rPr lang="en-US" smtClean="0"/>
              <a:pPr/>
              <a:t>6</a:t>
            </a:fld>
            <a:endParaRPr lang="en-US" dirty="0"/>
          </a:p>
        </p:txBody>
      </p:sp>
    </p:spTree>
    <p:extLst>
      <p:ext uri="{BB962C8B-B14F-4D97-AF65-F5344CB8AC3E}">
        <p14:creationId xmlns:p14="http://schemas.microsoft.com/office/powerpoint/2010/main" val="36793246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900" dirty="0"/>
              <a:t>Ретроспектива</a:t>
            </a:r>
            <a:r>
              <a:rPr lang="ru-RU" sz="900" baseline="0" dirty="0"/>
              <a:t> и прогноз построены на основе данных опроса бизнеса.  </a:t>
            </a:r>
            <a:r>
              <a:rPr lang="ru-RU" sz="900" baseline="0" dirty="0">
                <a:solidFill>
                  <a:srgbClr val="FF0000"/>
                </a:solidFill>
              </a:rPr>
              <a:t>(поправить диаграмму!!!) </a:t>
            </a:r>
          </a:p>
          <a:p>
            <a:r>
              <a:rPr lang="ru-RU" sz="900" baseline="0" dirty="0"/>
              <a:t>58% опрошенных – сегмент малого и среднего бизнеса.  </a:t>
            </a:r>
          </a:p>
          <a:p>
            <a:r>
              <a:rPr lang="ru-RU" sz="900" baseline="0" dirty="0"/>
              <a:t>42% - крупные коммерческие компании и государственные структуры.  </a:t>
            </a:r>
          </a:p>
          <a:p>
            <a:r>
              <a:rPr lang="ru-RU" sz="900" baseline="0" dirty="0"/>
              <a:t>Формат опроса – телефонное интервью. Респонденты представляют следующие отрасли экономики: финансы и страхование, телеком, ИТ, ритейл, FMCG, промышленное производство, транспорт, энергетика и др. </a:t>
            </a:r>
          </a:p>
          <a:p>
            <a:r>
              <a:rPr lang="ru-RU" sz="900" baseline="0" dirty="0"/>
              <a:t> В опросе участвовали руководители ИТ, руководители служб информационной безопасности и их заместители. </a:t>
            </a:r>
            <a:endParaRPr lang="ru-RU" sz="900" dirty="0"/>
          </a:p>
          <a:p>
            <a:endParaRPr lang="ru-RU" sz="900" dirty="0"/>
          </a:p>
          <a:p>
            <a:r>
              <a:rPr lang="ru-RU" sz="900" baseline="0" dirty="0"/>
              <a:t>Экспертный прогноз от </a:t>
            </a:r>
            <a:r>
              <a:rPr lang="en-US" sz="900" baseline="0" dirty="0"/>
              <a:t>Group-IB</a:t>
            </a:r>
            <a:r>
              <a:rPr lang="ru-RU" sz="900" baseline="0" dirty="0"/>
              <a:t> (без точных цифр. Можно говорить при доп. вопросах прессы). </a:t>
            </a:r>
            <a:endParaRPr lang="ru-RU" sz="900" dirty="0"/>
          </a:p>
          <a:p>
            <a:r>
              <a:rPr lang="ru-RU" sz="900" dirty="0"/>
              <a:t>-</a:t>
            </a:r>
            <a:r>
              <a:rPr lang="ru-RU" sz="900" baseline="0" dirty="0"/>
              <a:t> </a:t>
            </a:r>
            <a:r>
              <a:rPr lang="ru-RU" sz="900" dirty="0"/>
              <a:t>Количество целенаправленных атак и ущерба от них вырастет</a:t>
            </a:r>
          </a:p>
          <a:p>
            <a:r>
              <a:rPr lang="ru-RU" sz="900" dirty="0"/>
              <a:t>- Количество хищений с банковских счетов вырастет, но ущерб от них расти значительно не будет</a:t>
            </a:r>
          </a:p>
          <a:p>
            <a:r>
              <a:rPr lang="ru-RU" sz="900" dirty="0"/>
              <a:t>- </a:t>
            </a:r>
            <a:r>
              <a:rPr lang="ru-RU" sz="900" dirty="0" err="1"/>
              <a:t>Хактивисты</a:t>
            </a:r>
            <a:r>
              <a:rPr lang="ru-RU" sz="900" dirty="0"/>
              <a:t> проведут большее количество атак на российский сегмент сети Интернет</a:t>
            </a:r>
          </a:p>
          <a:p>
            <a:r>
              <a:rPr lang="ru-RU" sz="900" dirty="0"/>
              <a:t>- Резкий рост инцидентов с программами</a:t>
            </a:r>
            <a:r>
              <a:rPr lang="en-US" sz="900" dirty="0"/>
              <a:t>-</a:t>
            </a:r>
            <a:r>
              <a:rPr lang="ru-RU" sz="900" dirty="0"/>
              <a:t>вымогателями</a:t>
            </a:r>
          </a:p>
          <a:p>
            <a:r>
              <a:rPr lang="ru-RU" sz="900" dirty="0"/>
              <a:t>- Угрозы для бренда останутся на прежнем уровне</a:t>
            </a:r>
            <a:endParaRPr lang="en-US" sz="900" dirty="0"/>
          </a:p>
          <a:p>
            <a:r>
              <a:rPr lang="ru-RU" sz="900" dirty="0"/>
              <a:t>- Количество мошеннических ресурсов и ущерб от них вырастет</a:t>
            </a:r>
          </a:p>
        </p:txBody>
      </p:sp>
      <p:sp>
        <p:nvSpPr>
          <p:cNvPr id="4" name="Slide Number Placeholder 3"/>
          <p:cNvSpPr>
            <a:spLocks noGrp="1"/>
          </p:cNvSpPr>
          <p:nvPr>
            <p:ph type="sldNum" sz="quarter" idx="10"/>
          </p:nvPr>
        </p:nvSpPr>
        <p:spPr/>
        <p:txBody>
          <a:bodyPr/>
          <a:lstStyle/>
          <a:p>
            <a:fld id="{8B263312-38AA-4E1E-B2B5-0F8F122B24FE}" type="slidenum">
              <a:rPr lang="en-US" smtClean="0"/>
              <a:pPr/>
              <a:t>7</a:t>
            </a:fld>
            <a:endParaRPr lang="en-US" dirty="0"/>
          </a:p>
        </p:txBody>
      </p:sp>
    </p:spTree>
    <p:extLst>
      <p:ext uri="{BB962C8B-B14F-4D97-AF65-F5344CB8AC3E}">
        <p14:creationId xmlns:p14="http://schemas.microsoft.com/office/powerpoint/2010/main" val="10466475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900" dirty="0"/>
              <a:t>Ретроспектива</a:t>
            </a:r>
            <a:r>
              <a:rPr lang="ru-RU" sz="900" baseline="0" dirty="0"/>
              <a:t> и прогноз построены на основе данных опроса бизнеса.  </a:t>
            </a:r>
            <a:r>
              <a:rPr lang="ru-RU" sz="900" baseline="0" dirty="0">
                <a:solidFill>
                  <a:srgbClr val="FF0000"/>
                </a:solidFill>
              </a:rPr>
              <a:t>(поправить диаграмму!!!) </a:t>
            </a:r>
          </a:p>
          <a:p>
            <a:r>
              <a:rPr lang="ru-RU" sz="900" baseline="0" dirty="0"/>
              <a:t>58% опрошенных – сегмент малого и среднего бизнеса.  </a:t>
            </a:r>
          </a:p>
          <a:p>
            <a:r>
              <a:rPr lang="ru-RU" sz="900" baseline="0" dirty="0"/>
              <a:t>42% - крупные коммерческие компании и государственные структуры.  </a:t>
            </a:r>
          </a:p>
          <a:p>
            <a:r>
              <a:rPr lang="ru-RU" sz="900" baseline="0" dirty="0"/>
              <a:t>Формат опроса – телефонное интервью. Респонденты представляют следующие отрасли экономики: финансы и страхование, телеком, ИТ, ритейл, FMCG, промышленное производство, транспорт, энергетика и др. </a:t>
            </a:r>
          </a:p>
          <a:p>
            <a:r>
              <a:rPr lang="ru-RU" sz="900" baseline="0" dirty="0"/>
              <a:t> В опросе участвовали руководители ИТ, руководители служб информационной безопасности и их заместители. </a:t>
            </a:r>
            <a:endParaRPr lang="ru-RU" sz="900" dirty="0"/>
          </a:p>
          <a:p>
            <a:endParaRPr lang="ru-RU" sz="900" dirty="0"/>
          </a:p>
          <a:p>
            <a:r>
              <a:rPr lang="ru-RU" sz="900" baseline="0" dirty="0"/>
              <a:t>Экспертный прогноз от </a:t>
            </a:r>
            <a:r>
              <a:rPr lang="en-US" sz="900" baseline="0" dirty="0"/>
              <a:t>Group-IB</a:t>
            </a:r>
            <a:r>
              <a:rPr lang="ru-RU" sz="900" baseline="0" dirty="0"/>
              <a:t> (без точных цифр. Можно говорить при доп. вопросах прессы). </a:t>
            </a:r>
            <a:endParaRPr lang="ru-RU" sz="900" dirty="0"/>
          </a:p>
          <a:p>
            <a:r>
              <a:rPr lang="ru-RU" sz="900" dirty="0"/>
              <a:t>-</a:t>
            </a:r>
            <a:r>
              <a:rPr lang="ru-RU" sz="900" baseline="0" dirty="0"/>
              <a:t> </a:t>
            </a:r>
            <a:r>
              <a:rPr lang="ru-RU" sz="900" dirty="0"/>
              <a:t>Количество целенаправленных атак и ущерба от них вырастет</a:t>
            </a:r>
          </a:p>
          <a:p>
            <a:r>
              <a:rPr lang="ru-RU" sz="900" dirty="0"/>
              <a:t>- Количество хищений с банковских счетов вырастет, но ущерб от них расти значительно не будет</a:t>
            </a:r>
          </a:p>
          <a:p>
            <a:r>
              <a:rPr lang="ru-RU" sz="900" dirty="0"/>
              <a:t>- </a:t>
            </a:r>
            <a:r>
              <a:rPr lang="ru-RU" sz="900" dirty="0" err="1"/>
              <a:t>Хактивисты</a:t>
            </a:r>
            <a:r>
              <a:rPr lang="ru-RU" sz="900" dirty="0"/>
              <a:t> проведут большее количество атак на российский сегмент сети Интернет</a:t>
            </a:r>
          </a:p>
          <a:p>
            <a:r>
              <a:rPr lang="ru-RU" sz="900" dirty="0"/>
              <a:t>- Резкий рост инцидентов с программами</a:t>
            </a:r>
            <a:r>
              <a:rPr lang="en-US" sz="900" dirty="0"/>
              <a:t>-</a:t>
            </a:r>
            <a:r>
              <a:rPr lang="ru-RU" sz="900" dirty="0"/>
              <a:t>вымогателями</a:t>
            </a:r>
          </a:p>
          <a:p>
            <a:r>
              <a:rPr lang="ru-RU" sz="900" dirty="0"/>
              <a:t>- Угрозы для бренда останутся на прежнем уровне</a:t>
            </a:r>
            <a:endParaRPr lang="en-US" sz="900" dirty="0"/>
          </a:p>
          <a:p>
            <a:r>
              <a:rPr lang="ru-RU" sz="900" dirty="0"/>
              <a:t>- Количество мошеннических ресурсов и ущерб от них вырастет</a:t>
            </a:r>
          </a:p>
        </p:txBody>
      </p:sp>
      <p:sp>
        <p:nvSpPr>
          <p:cNvPr id="4" name="Slide Number Placeholder 3"/>
          <p:cNvSpPr>
            <a:spLocks noGrp="1"/>
          </p:cNvSpPr>
          <p:nvPr>
            <p:ph type="sldNum" sz="quarter" idx="10"/>
          </p:nvPr>
        </p:nvSpPr>
        <p:spPr/>
        <p:txBody>
          <a:bodyPr/>
          <a:lstStyle/>
          <a:p>
            <a:fld id="{8B263312-38AA-4E1E-B2B5-0F8F122B24FE}" type="slidenum">
              <a:rPr lang="en-US" smtClean="0"/>
              <a:pPr/>
              <a:t>8</a:t>
            </a:fld>
            <a:endParaRPr lang="en-US" dirty="0"/>
          </a:p>
        </p:txBody>
      </p:sp>
    </p:spTree>
    <p:extLst>
      <p:ext uri="{BB962C8B-B14F-4D97-AF65-F5344CB8AC3E}">
        <p14:creationId xmlns:p14="http://schemas.microsoft.com/office/powerpoint/2010/main" val="12184559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chart" Target="../charts/chart5.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Layout" Target="../diagrams/layout1.xml"/><Relationship Id="rId7" Type="http://schemas.openxmlformats.org/officeDocument/2006/relationships/image" Target="../media/image6.png"/><Relationship Id="rId2" Type="http://schemas.openxmlformats.org/officeDocument/2006/relationships/diagramData" Target="../diagrams/data1.xml"/><Relationship Id="rId1" Type="http://schemas.openxmlformats.org/officeDocument/2006/relationships/slideMaster" Target="../slideMasters/slideMaster1.xml"/><Relationship Id="rId6" Type="http://schemas.microsoft.com/office/2007/relationships/diagramDrawing" Target="../diagrams/drawing1.xml"/><Relationship Id="rId5" Type="http://schemas.openxmlformats.org/officeDocument/2006/relationships/diagramColors" Target="../diagrams/colors1.xml"/><Relationship Id="rId10" Type="http://schemas.openxmlformats.org/officeDocument/2006/relationships/image" Target="../media/image4.png"/><Relationship Id="rId4" Type="http://schemas.openxmlformats.org/officeDocument/2006/relationships/diagramQuickStyle" Target="../diagrams/quickStyle1.xml"/><Relationship Id="rId9"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Layout" Target="../diagrams/layout2.xml"/><Relationship Id="rId7" Type="http://schemas.openxmlformats.org/officeDocument/2006/relationships/image" Target="../media/image6.png"/><Relationship Id="rId2" Type="http://schemas.openxmlformats.org/officeDocument/2006/relationships/diagramData" Target="../diagrams/data2.xml"/><Relationship Id="rId1" Type="http://schemas.openxmlformats.org/officeDocument/2006/relationships/slideMaster" Target="../slideMasters/slideMaster1.xml"/><Relationship Id="rId6" Type="http://schemas.microsoft.com/office/2007/relationships/diagramDrawing" Target="../diagrams/drawing2.xml"/><Relationship Id="rId5" Type="http://schemas.openxmlformats.org/officeDocument/2006/relationships/diagramColors" Target="../diagrams/colors2.xml"/><Relationship Id="rId10" Type="http://schemas.openxmlformats.org/officeDocument/2006/relationships/image" Target="../media/image4.png"/><Relationship Id="rId4" Type="http://schemas.openxmlformats.org/officeDocument/2006/relationships/diagramQuickStyle" Target="../diagrams/quickStyle2.xml"/><Relationship Id="rId9"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Layout" Target="../diagrams/layout3.xml"/><Relationship Id="rId7" Type="http://schemas.openxmlformats.org/officeDocument/2006/relationships/image" Target="../media/image6.png"/><Relationship Id="rId2" Type="http://schemas.openxmlformats.org/officeDocument/2006/relationships/diagramData" Target="../diagrams/data3.xml"/><Relationship Id="rId1" Type="http://schemas.openxmlformats.org/officeDocument/2006/relationships/slideMaster" Target="../slideMasters/slideMaster1.xml"/><Relationship Id="rId6" Type="http://schemas.microsoft.com/office/2007/relationships/diagramDrawing" Target="../diagrams/drawing3.xml"/><Relationship Id="rId5" Type="http://schemas.openxmlformats.org/officeDocument/2006/relationships/diagramColors" Target="../diagrams/colors3.xml"/><Relationship Id="rId10" Type="http://schemas.openxmlformats.org/officeDocument/2006/relationships/image" Target="../media/image4.png"/><Relationship Id="rId4" Type="http://schemas.openxmlformats.org/officeDocument/2006/relationships/diagramQuickStyle" Target="../diagrams/quickStyle3.xml"/><Relationship Id="rId9"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Layout" Target="../diagrams/layout4.xml"/><Relationship Id="rId7" Type="http://schemas.openxmlformats.org/officeDocument/2006/relationships/image" Target="../media/image6.png"/><Relationship Id="rId2" Type="http://schemas.openxmlformats.org/officeDocument/2006/relationships/diagramData" Target="../diagrams/data4.xml"/><Relationship Id="rId1" Type="http://schemas.openxmlformats.org/officeDocument/2006/relationships/slideMaster" Target="../slideMasters/slideMaster1.xml"/><Relationship Id="rId6" Type="http://schemas.microsoft.com/office/2007/relationships/diagramDrawing" Target="../diagrams/drawing4.xml"/><Relationship Id="rId5" Type="http://schemas.openxmlformats.org/officeDocument/2006/relationships/diagramColors" Target="../diagrams/colors4.xml"/><Relationship Id="rId10" Type="http://schemas.openxmlformats.org/officeDocument/2006/relationships/image" Target="../media/image4.png"/><Relationship Id="rId4" Type="http://schemas.openxmlformats.org/officeDocument/2006/relationships/diagramQuickStyle" Target="../diagrams/quickStyle4.xml"/><Relationship Id="rId9"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8" Type="http://schemas.openxmlformats.org/officeDocument/2006/relationships/diagramQuickStyle" Target="../diagrams/quickStyle5.xml"/><Relationship Id="rId3" Type="http://schemas.openxmlformats.org/officeDocument/2006/relationships/image" Target="../media/image2.png"/><Relationship Id="rId7" Type="http://schemas.openxmlformats.org/officeDocument/2006/relationships/diagramLayout" Target="../diagrams/layout5.xml"/><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diagramData" Target="../diagrams/data5.xml"/><Relationship Id="rId5" Type="http://schemas.openxmlformats.org/officeDocument/2006/relationships/image" Target="../media/image4.png"/><Relationship Id="rId10" Type="http://schemas.microsoft.com/office/2007/relationships/diagramDrawing" Target="../diagrams/drawing5.xml"/><Relationship Id="rId4" Type="http://schemas.openxmlformats.org/officeDocument/2006/relationships/image" Target="../media/image3.png"/><Relationship Id="rId9" Type="http://schemas.openxmlformats.org/officeDocument/2006/relationships/diagramColors" Target="../diagrams/colors5.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chart" Target="../charts/chart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hart" Target="../charts/chart2.xml"/><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hart" Target="../charts/chart3.xml"/><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hart" Target="../charts/chart4.xml"/><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title">
    <p:spTree>
      <p:nvGrpSpPr>
        <p:cNvPr id="1" name=""/>
        <p:cNvGrpSpPr/>
        <p:nvPr/>
      </p:nvGrpSpPr>
      <p:grpSpPr>
        <a:xfrm>
          <a:off x="0" y="0"/>
          <a:ext cx="0" cy="0"/>
          <a:chOff x="0" y="0"/>
          <a:chExt cx="0" cy="0"/>
        </a:xfrm>
      </p:grpSpPr>
      <p:pic>
        <p:nvPicPr>
          <p:cNvPr id="14" name="Рисунок 13" descr="shutterstock_239487316.jpg"/>
          <p:cNvPicPr>
            <a:picLocks noChangeAspect="1"/>
          </p:cNvPicPr>
          <p:nvPr userDrawn="1"/>
        </p:nvPicPr>
        <p:blipFill>
          <a:blip r:embed="rId2">
            <a:lum contrast="-10000"/>
          </a:blip>
          <a:srcRect b="15645"/>
          <a:stretch>
            <a:fillRect/>
          </a:stretch>
        </p:blipFill>
        <p:spPr>
          <a:xfrm>
            <a:off x="0" y="0"/>
            <a:ext cx="12188825" cy="6858000"/>
          </a:xfrm>
          <a:prstGeom prst="rect">
            <a:avLst/>
          </a:prstGeom>
        </p:spPr>
      </p:pic>
      <p:sp>
        <p:nvSpPr>
          <p:cNvPr id="11" name="Прямоугольник 10"/>
          <p:cNvSpPr/>
          <p:nvPr userDrawn="1"/>
        </p:nvSpPr>
        <p:spPr bwMode="auto">
          <a:xfrm>
            <a:off x="0" y="5540991"/>
            <a:ext cx="12188825" cy="1317009"/>
          </a:xfrm>
          <a:prstGeom prst="rect">
            <a:avLst/>
          </a:prstGeom>
          <a:gradFill>
            <a:gsLst>
              <a:gs pos="17000">
                <a:srgbClr val="FFEFD1">
                  <a:alpha val="0"/>
                </a:srgbClr>
              </a:gs>
              <a:gs pos="17000">
                <a:srgbClr val="FFEFD1">
                  <a:alpha val="36000"/>
                </a:srgbClr>
              </a:gs>
              <a:gs pos="64999">
                <a:srgbClr val="F0EBD5"/>
              </a:gs>
              <a:gs pos="100000">
                <a:srgbClr val="D1C39F"/>
              </a:gs>
              <a:gs pos="98000">
                <a:schemeClr val="bg1"/>
              </a:gs>
            </a:gsLst>
            <a:lin ang="5400000" scaled="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ru-RU" spc="-50" dirty="0" err="1">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7" name="Rectangle 16"/>
          <p:cNvSpPr/>
          <p:nvPr userDrawn="1"/>
        </p:nvSpPr>
        <p:spPr bwMode="gray">
          <a:xfrm>
            <a:off x="269169" y="1238011"/>
            <a:ext cx="6273340" cy="3586208"/>
          </a:xfrm>
          <a:prstGeom prst="rect">
            <a:avLst/>
          </a:prstGeom>
          <a:solidFill>
            <a:schemeClr val="bg1">
              <a:lumMod val="85000"/>
              <a:alpha val="93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8" tIns="143391" rIns="179238" bIns="143391" numCol="1" spcCol="0" rtlCol="0" fromWordArt="0" anchor="t" anchorCtr="0" forceAA="0" compatLnSpc="1">
            <a:prstTxWarp prst="textNoShape">
              <a:avLst/>
            </a:prstTxWarp>
            <a:noAutofit/>
          </a:bodyPr>
          <a:lstStyle/>
          <a:p>
            <a:pPr algn="ctr" defTabSz="913916" fontAlgn="base">
              <a:lnSpc>
                <a:spcPct val="90000"/>
              </a:lnSpc>
              <a:spcBef>
                <a:spcPct val="0"/>
              </a:spcBef>
              <a:spcAft>
                <a:spcPct val="0"/>
              </a:spcAft>
            </a:pPr>
            <a:endParaRPr lang="en-US" sz="2352" dirty="0" err="1">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53965" y="1236298"/>
            <a:ext cx="6274896" cy="849463"/>
          </a:xfrm>
          <a:noFill/>
        </p:spPr>
        <p:txBody>
          <a:bodyPr lIns="146304" tIns="91440" rIns="146304" bIns="91440" anchor="t" anchorCtr="0"/>
          <a:lstStyle>
            <a:lvl1pPr>
              <a:defRPr sz="4800" spc="-98" baseline="0">
                <a:solidFill>
                  <a:schemeClr val="tx1">
                    <a:lumMod val="65000"/>
                    <a:lumOff val="35000"/>
                  </a:schemeClr>
                </a:solidFill>
              </a:defRPr>
            </a:lvl1pPr>
          </a:lstStyle>
          <a:p>
            <a:r>
              <a:rPr lang="en-US" dirty="0"/>
              <a:t>Presentation title</a:t>
            </a:r>
          </a:p>
        </p:txBody>
      </p:sp>
      <p:sp>
        <p:nvSpPr>
          <p:cNvPr id="3" name="Text Placeholder 2"/>
          <p:cNvSpPr>
            <a:spLocks noGrp="1"/>
          </p:cNvSpPr>
          <p:nvPr>
            <p:ph type="body" sz="quarter" idx="14" hasCustomPrompt="1"/>
          </p:nvPr>
        </p:nvSpPr>
        <p:spPr bwMode="ltGray">
          <a:xfrm>
            <a:off x="267613" y="3043450"/>
            <a:ext cx="6274896" cy="1780769"/>
          </a:xfrm>
          <a:noFill/>
        </p:spPr>
        <p:txBody>
          <a:bodyPr tIns="109728" bIns="109728">
            <a:noAutofit/>
          </a:bodyPr>
          <a:lstStyle>
            <a:lvl1pPr marL="0" indent="0">
              <a:spcBef>
                <a:spcPts val="0"/>
              </a:spcBef>
              <a:buNone/>
              <a:defRPr sz="3200">
                <a:solidFill>
                  <a:schemeClr val="tx1">
                    <a:lumMod val="65000"/>
                    <a:lumOff val="35000"/>
                  </a:schemeClr>
                </a:solidFill>
              </a:defRPr>
            </a:lvl1pPr>
          </a:lstStyle>
          <a:p>
            <a:pPr lvl="0"/>
            <a:r>
              <a:rPr lang="en-US" dirty="0"/>
              <a:t>Speaker Name</a:t>
            </a:r>
          </a:p>
        </p:txBody>
      </p:sp>
      <p:grpSp>
        <p:nvGrpSpPr>
          <p:cNvPr id="22" name="Группа 21"/>
          <p:cNvGrpSpPr/>
          <p:nvPr userDrawn="1"/>
        </p:nvGrpSpPr>
        <p:grpSpPr>
          <a:xfrm>
            <a:off x="8610353" y="6195625"/>
            <a:ext cx="3718365" cy="662373"/>
            <a:chOff x="8569409" y="6141032"/>
            <a:chExt cx="3718365" cy="662373"/>
          </a:xfrm>
        </p:grpSpPr>
        <p:pic>
          <p:nvPicPr>
            <p:cNvPr id="15" name="Рисунок 14" descr="group-ib-logo-colored-png.png"/>
            <p:cNvPicPr>
              <a:picLocks noChangeAspect="1"/>
            </p:cNvPicPr>
            <p:nvPr userDrawn="1"/>
          </p:nvPicPr>
          <p:blipFill>
            <a:blip r:embed="rId3"/>
            <a:stretch>
              <a:fillRect/>
            </a:stretch>
          </p:blipFill>
          <p:spPr>
            <a:xfrm>
              <a:off x="9601974" y="6277896"/>
              <a:ext cx="976500" cy="388647"/>
            </a:xfrm>
            <a:prstGeom prst="rect">
              <a:avLst/>
            </a:prstGeom>
          </p:spPr>
        </p:pic>
        <p:pic>
          <p:nvPicPr>
            <p:cNvPr id="19" name="Рисунок 18" descr="IIDF-Logo-1000x300-Blue.png"/>
            <p:cNvPicPr>
              <a:picLocks noChangeAspect="1"/>
            </p:cNvPicPr>
            <p:nvPr userDrawn="1"/>
          </p:nvPicPr>
          <p:blipFill>
            <a:blip r:embed="rId4"/>
            <a:stretch>
              <a:fillRect/>
            </a:stretch>
          </p:blipFill>
          <p:spPr>
            <a:xfrm>
              <a:off x="8569409" y="6338319"/>
              <a:ext cx="892672" cy="267802"/>
            </a:xfrm>
            <a:prstGeom prst="rect">
              <a:avLst/>
            </a:prstGeom>
          </p:spPr>
        </p:pic>
        <p:pic>
          <p:nvPicPr>
            <p:cNvPr id="21" name="Рисунок 20" descr="Microsoft-logo-EPS-300x110.png"/>
            <p:cNvPicPr>
              <a:picLocks noChangeAspect="1"/>
            </p:cNvPicPr>
            <p:nvPr userDrawn="1"/>
          </p:nvPicPr>
          <p:blipFill>
            <a:blip r:embed="rId5"/>
            <a:stretch>
              <a:fillRect/>
            </a:stretch>
          </p:blipFill>
          <p:spPr>
            <a:xfrm>
              <a:off x="10481304" y="6141032"/>
              <a:ext cx="1806470" cy="662373"/>
            </a:xfrm>
            <a:prstGeom prst="rect">
              <a:avLst/>
            </a:prstGeom>
          </p:spPr>
        </p:pic>
      </p:grpSp>
    </p:spTree>
    <p:extLst>
      <p:ext uri="{BB962C8B-B14F-4D97-AF65-F5344CB8AC3E}">
        <p14:creationId xmlns:p14="http://schemas.microsoft.com/office/powerpoint/2010/main" val="265453066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rt5">
    <p:spTree>
      <p:nvGrpSpPr>
        <p:cNvPr id="1" name=""/>
        <p:cNvGrpSpPr/>
        <p:nvPr/>
      </p:nvGrpSpPr>
      <p:grpSpPr>
        <a:xfrm>
          <a:off x="0" y="0"/>
          <a:ext cx="0" cy="0"/>
          <a:chOff x="0" y="0"/>
          <a:chExt cx="0" cy="0"/>
        </a:xfrm>
      </p:grpSpPr>
      <p:grpSp>
        <p:nvGrpSpPr>
          <p:cNvPr id="3" name="Группа 3"/>
          <p:cNvGrpSpPr/>
          <p:nvPr userDrawn="1"/>
        </p:nvGrpSpPr>
        <p:grpSpPr>
          <a:xfrm>
            <a:off x="0" y="6222923"/>
            <a:ext cx="12072134" cy="662373"/>
            <a:chOff x="-40944" y="6141034"/>
            <a:chExt cx="12072134" cy="662373"/>
          </a:xfrm>
        </p:grpSpPr>
        <p:pic>
          <p:nvPicPr>
            <p:cNvPr id="5" name="Рисунок 4" descr="1f1357d1472817e9c37a2009c70520f9.png"/>
            <p:cNvPicPr>
              <a:picLocks noChangeAspect="1"/>
            </p:cNvPicPr>
            <p:nvPr userDrawn="1"/>
          </p:nvPicPr>
          <p:blipFill>
            <a:blip r:embed="rId2"/>
            <a:stretch>
              <a:fillRect/>
            </a:stretch>
          </p:blipFill>
          <p:spPr>
            <a:xfrm>
              <a:off x="9859321" y="6359858"/>
              <a:ext cx="1072537" cy="235959"/>
            </a:xfrm>
            <a:prstGeom prst="rect">
              <a:avLst/>
            </a:prstGeom>
          </p:spPr>
        </p:pic>
        <p:pic>
          <p:nvPicPr>
            <p:cNvPr id="6" name="Рисунок 5" descr="group-ib-logo-colored-png.png"/>
            <p:cNvPicPr>
              <a:picLocks noChangeAspect="1"/>
            </p:cNvPicPr>
            <p:nvPr userDrawn="1"/>
          </p:nvPicPr>
          <p:blipFill>
            <a:blip r:embed="rId3"/>
            <a:stretch>
              <a:fillRect/>
            </a:stretch>
          </p:blipFill>
          <p:spPr>
            <a:xfrm>
              <a:off x="11054690" y="6230517"/>
              <a:ext cx="976500" cy="388647"/>
            </a:xfrm>
            <a:prstGeom prst="rect">
              <a:avLst/>
            </a:prstGeom>
          </p:spPr>
        </p:pic>
        <p:pic>
          <p:nvPicPr>
            <p:cNvPr id="7" name="Рисунок 6" descr="IIDF-Logo-1000x300-Blue.png"/>
            <p:cNvPicPr>
              <a:picLocks noChangeAspect="1"/>
            </p:cNvPicPr>
            <p:nvPr userDrawn="1"/>
          </p:nvPicPr>
          <p:blipFill>
            <a:blip r:embed="rId4"/>
            <a:stretch>
              <a:fillRect/>
            </a:stretch>
          </p:blipFill>
          <p:spPr>
            <a:xfrm>
              <a:off x="8879125" y="6340240"/>
              <a:ext cx="892672" cy="267802"/>
            </a:xfrm>
            <a:prstGeom prst="rect">
              <a:avLst/>
            </a:prstGeom>
          </p:spPr>
        </p:pic>
        <p:pic>
          <p:nvPicPr>
            <p:cNvPr id="8" name="Рисунок 7" descr="Microsoft-logo-EPS-300x110.png"/>
            <p:cNvPicPr>
              <a:picLocks noChangeAspect="1"/>
            </p:cNvPicPr>
            <p:nvPr userDrawn="1"/>
          </p:nvPicPr>
          <p:blipFill>
            <a:blip r:embed="rId5"/>
            <a:stretch>
              <a:fillRect/>
            </a:stretch>
          </p:blipFill>
          <p:spPr>
            <a:xfrm>
              <a:off x="-40944" y="6141034"/>
              <a:ext cx="1806470" cy="662373"/>
            </a:xfrm>
            <a:prstGeom prst="rect">
              <a:avLst/>
            </a:prstGeom>
          </p:spPr>
        </p:pic>
      </p:grpSp>
      <p:graphicFrame>
        <p:nvGraphicFramePr>
          <p:cNvPr id="10" name="Диаграмма 9"/>
          <p:cNvGraphicFramePr/>
          <p:nvPr userDrawn="1"/>
        </p:nvGraphicFramePr>
        <p:xfrm>
          <a:off x="1842447" y="1061566"/>
          <a:ext cx="8857397" cy="4929801"/>
        </p:xfrm>
        <a:graphic>
          <a:graphicData uri="http://schemas.openxmlformats.org/drawingml/2006/chart">
            <c:chart xmlns:c="http://schemas.openxmlformats.org/drawingml/2006/chart" xmlns:r="http://schemas.openxmlformats.org/officeDocument/2006/relationships" r:id="rId6"/>
          </a:graphicData>
        </a:graphic>
      </p:graphicFrame>
      <p:sp>
        <p:nvSpPr>
          <p:cNvPr id="9" name="Title 1"/>
          <p:cNvSpPr txBox="1">
            <a:spLocks/>
          </p:cNvSpPr>
          <p:nvPr userDrawn="1"/>
        </p:nvSpPr>
        <p:spPr>
          <a:xfrm>
            <a:off x="521208" y="393192"/>
            <a:ext cx="11146536" cy="443198"/>
          </a:xfrm>
          <a:prstGeom prst="rect">
            <a:avLst/>
          </a:prstGeom>
        </p:spPr>
        <p:txBody>
          <a:bodyPr vert="horz" wrap="square" lIns="0" tIns="0" rIns="0" bIns="0" rtlCol="0" anchor="t">
            <a:spAutoFit/>
          </a:bodyPr>
          <a:lstStyle>
            <a:lvl1pPr>
              <a:defRPr sz="3200">
                <a:solidFill>
                  <a:schemeClr val="tx1">
                    <a:lumMod val="65000"/>
                    <a:lumOff val="35000"/>
                  </a:schemeClr>
                </a:solidFill>
              </a:defRPr>
            </a:lvl1p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100" normalizeH="0" baseline="0" noProof="0" dirty="0">
                <a:ln w="3175">
                  <a:noFill/>
                </a:ln>
                <a:solidFill>
                  <a:schemeClr val="tx1">
                    <a:lumMod val="65000"/>
                    <a:lumOff val="35000"/>
                  </a:schemeClr>
                </a:solidFill>
                <a:effectLst/>
                <a:uLnTx/>
                <a:uFillTx/>
                <a:latin typeface="Segoe UI Light" pitchFamily="34" charset="0"/>
                <a:ea typeface="+mn-ea"/>
                <a:cs typeface="Arial" charset="0"/>
              </a:rPr>
              <a:t>General content</a:t>
            </a: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martArt1">
    <p:spTree>
      <p:nvGrpSpPr>
        <p:cNvPr id="1" name=""/>
        <p:cNvGrpSpPr/>
        <p:nvPr/>
      </p:nvGrpSpPr>
      <p:grpSpPr>
        <a:xfrm>
          <a:off x="0" y="0"/>
          <a:ext cx="0" cy="0"/>
          <a:chOff x="0" y="0"/>
          <a:chExt cx="0" cy="0"/>
        </a:xfrm>
      </p:grpSpPr>
      <p:graphicFrame>
        <p:nvGraphicFramePr>
          <p:cNvPr id="3" name="Схема 2"/>
          <p:cNvGraphicFramePr/>
          <p:nvPr userDrawn="1"/>
        </p:nvGraphicFramePr>
        <p:xfrm>
          <a:off x="518615" y="1269242"/>
          <a:ext cx="11163869" cy="45856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4" name="Группа 3"/>
          <p:cNvGrpSpPr/>
          <p:nvPr userDrawn="1"/>
        </p:nvGrpSpPr>
        <p:grpSpPr>
          <a:xfrm>
            <a:off x="0" y="6222923"/>
            <a:ext cx="12072134" cy="662373"/>
            <a:chOff x="-40944" y="6141034"/>
            <a:chExt cx="12072134" cy="662373"/>
          </a:xfrm>
        </p:grpSpPr>
        <p:pic>
          <p:nvPicPr>
            <p:cNvPr id="5" name="Рисунок 4" descr="1f1357d1472817e9c37a2009c70520f9.png"/>
            <p:cNvPicPr>
              <a:picLocks noChangeAspect="1"/>
            </p:cNvPicPr>
            <p:nvPr userDrawn="1"/>
          </p:nvPicPr>
          <p:blipFill>
            <a:blip r:embed="rId7"/>
            <a:stretch>
              <a:fillRect/>
            </a:stretch>
          </p:blipFill>
          <p:spPr>
            <a:xfrm>
              <a:off x="9859321" y="6359858"/>
              <a:ext cx="1072537" cy="235959"/>
            </a:xfrm>
            <a:prstGeom prst="rect">
              <a:avLst/>
            </a:prstGeom>
          </p:spPr>
        </p:pic>
        <p:pic>
          <p:nvPicPr>
            <p:cNvPr id="6" name="Рисунок 5" descr="group-ib-logo-colored-png.png"/>
            <p:cNvPicPr>
              <a:picLocks noChangeAspect="1"/>
            </p:cNvPicPr>
            <p:nvPr userDrawn="1"/>
          </p:nvPicPr>
          <p:blipFill>
            <a:blip r:embed="rId8"/>
            <a:stretch>
              <a:fillRect/>
            </a:stretch>
          </p:blipFill>
          <p:spPr>
            <a:xfrm>
              <a:off x="11054690" y="6230517"/>
              <a:ext cx="976500" cy="388647"/>
            </a:xfrm>
            <a:prstGeom prst="rect">
              <a:avLst/>
            </a:prstGeom>
          </p:spPr>
        </p:pic>
        <p:pic>
          <p:nvPicPr>
            <p:cNvPr id="7" name="Рисунок 6" descr="IIDF-Logo-1000x300-Blue.png"/>
            <p:cNvPicPr>
              <a:picLocks noChangeAspect="1"/>
            </p:cNvPicPr>
            <p:nvPr userDrawn="1"/>
          </p:nvPicPr>
          <p:blipFill>
            <a:blip r:embed="rId9"/>
            <a:stretch>
              <a:fillRect/>
            </a:stretch>
          </p:blipFill>
          <p:spPr>
            <a:xfrm>
              <a:off x="8879125" y="6340240"/>
              <a:ext cx="892672" cy="267802"/>
            </a:xfrm>
            <a:prstGeom prst="rect">
              <a:avLst/>
            </a:prstGeom>
          </p:spPr>
        </p:pic>
        <p:pic>
          <p:nvPicPr>
            <p:cNvPr id="8" name="Рисунок 7" descr="Microsoft-logo-EPS-300x110.png"/>
            <p:cNvPicPr>
              <a:picLocks noChangeAspect="1"/>
            </p:cNvPicPr>
            <p:nvPr userDrawn="1"/>
          </p:nvPicPr>
          <p:blipFill>
            <a:blip r:embed="rId10"/>
            <a:stretch>
              <a:fillRect/>
            </a:stretch>
          </p:blipFill>
          <p:spPr>
            <a:xfrm>
              <a:off x="-40944" y="6141034"/>
              <a:ext cx="1806470" cy="662373"/>
            </a:xfrm>
            <a:prstGeom prst="rect">
              <a:avLst/>
            </a:prstGeom>
          </p:spPr>
        </p:pic>
      </p:grpSp>
      <p:sp>
        <p:nvSpPr>
          <p:cNvPr id="9" name="Title 1"/>
          <p:cNvSpPr txBox="1">
            <a:spLocks/>
          </p:cNvSpPr>
          <p:nvPr userDrawn="1"/>
        </p:nvSpPr>
        <p:spPr>
          <a:xfrm>
            <a:off x="521208" y="393192"/>
            <a:ext cx="11146536" cy="443198"/>
          </a:xfrm>
          <a:prstGeom prst="rect">
            <a:avLst/>
          </a:prstGeom>
        </p:spPr>
        <p:txBody>
          <a:bodyPr vert="horz" wrap="square" lIns="0" tIns="0" rIns="0" bIns="0" rtlCol="0" anchor="t">
            <a:spAutoFit/>
          </a:bodyPr>
          <a:lstStyle>
            <a:lvl1pPr>
              <a:defRPr sz="3200">
                <a:solidFill>
                  <a:schemeClr val="tx1">
                    <a:lumMod val="65000"/>
                    <a:lumOff val="35000"/>
                  </a:schemeClr>
                </a:solidFill>
              </a:defRPr>
            </a:lvl1p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100" normalizeH="0" baseline="0" noProof="0" dirty="0">
                <a:ln w="3175">
                  <a:noFill/>
                </a:ln>
                <a:solidFill>
                  <a:schemeClr val="tx1">
                    <a:lumMod val="65000"/>
                    <a:lumOff val="35000"/>
                  </a:schemeClr>
                </a:solidFill>
                <a:effectLst/>
                <a:uLnTx/>
                <a:uFillTx/>
                <a:latin typeface="Segoe UI Light" pitchFamily="34" charset="0"/>
                <a:ea typeface="+mn-ea"/>
                <a:cs typeface="Arial" charset="0"/>
              </a:rPr>
              <a:t>General content</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martArt2">
    <p:spTree>
      <p:nvGrpSpPr>
        <p:cNvPr id="1" name=""/>
        <p:cNvGrpSpPr/>
        <p:nvPr/>
      </p:nvGrpSpPr>
      <p:grpSpPr>
        <a:xfrm>
          <a:off x="0" y="0"/>
          <a:ext cx="0" cy="0"/>
          <a:chOff x="0" y="0"/>
          <a:chExt cx="0" cy="0"/>
        </a:xfrm>
      </p:grpSpPr>
      <p:graphicFrame>
        <p:nvGraphicFramePr>
          <p:cNvPr id="3" name="Схема 2"/>
          <p:cNvGraphicFramePr/>
          <p:nvPr userDrawn="1"/>
        </p:nvGraphicFramePr>
        <p:xfrm>
          <a:off x="2154301" y="1034270"/>
          <a:ext cx="7958690" cy="48479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4" name="Группа 3"/>
          <p:cNvGrpSpPr/>
          <p:nvPr userDrawn="1"/>
        </p:nvGrpSpPr>
        <p:grpSpPr>
          <a:xfrm>
            <a:off x="0" y="6222923"/>
            <a:ext cx="12072134" cy="662373"/>
            <a:chOff x="-40944" y="6141034"/>
            <a:chExt cx="12072134" cy="662373"/>
          </a:xfrm>
        </p:grpSpPr>
        <p:pic>
          <p:nvPicPr>
            <p:cNvPr id="5" name="Рисунок 4" descr="1f1357d1472817e9c37a2009c70520f9.png"/>
            <p:cNvPicPr>
              <a:picLocks noChangeAspect="1"/>
            </p:cNvPicPr>
            <p:nvPr userDrawn="1"/>
          </p:nvPicPr>
          <p:blipFill>
            <a:blip r:embed="rId7"/>
            <a:stretch>
              <a:fillRect/>
            </a:stretch>
          </p:blipFill>
          <p:spPr>
            <a:xfrm>
              <a:off x="9859321" y="6359858"/>
              <a:ext cx="1072537" cy="235959"/>
            </a:xfrm>
            <a:prstGeom prst="rect">
              <a:avLst/>
            </a:prstGeom>
          </p:spPr>
        </p:pic>
        <p:pic>
          <p:nvPicPr>
            <p:cNvPr id="6" name="Рисунок 5" descr="group-ib-logo-colored-png.png"/>
            <p:cNvPicPr>
              <a:picLocks noChangeAspect="1"/>
            </p:cNvPicPr>
            <p:nvPr userDrawn="1"/>
          </p:nvPicPr>
          <p:blipFill>
            <a:blip r:embed="rId8"/>
            <a:stretch>
              <a:fillRect/>
            </a:stretch>
          </p:blipFill>
          <p:spPr>
            <a:xfrm>
              <a:off x="11054690" y="6230517"/>
              <a:ext cx="976500" cy="388647"/>
            </a:xfrm>
            <a:prstGeom prst="rect">
              <a:avLst/>
            </a:prstGeom>
          </p:spPr>
        </p:pic>
        <p:pic>
          <p:nvPicPr>
            <p:cNvPr id="7" name="Рисунок 6" descr="IIDF-Logo-1000x300-Blue.png"/>
            <p:cNvPicPr>
              <a:picLocks noChangeAspect="1"/>
            </p:cNvPicPr>
            <p:nvPr userDrawn="1"/>
          </p:nvPicPr>
          <p:blipFill>
            <a:blip r:embed="rId9"/>
            <a:stretch>
              <a:fillRect/>
            </a:stretch>
          </p:blipFill>
          <p:spPr>
            <a:xfrm>
              <a:off x="8879125" y="6340240"/>
              <a:ext cx="892672" cy="267802"/>
            </a:xfrm>
            <a:prstGeom prst="rect">
              <a:avLst/>
            </a:prstGeom>
          </p:spPr>
        </p:pic>
        <p:pic>
          <p:nvPicPr>
            <p:cNvPr id="8" name="Рисунок 7" descr="Microsoft-logo-EPS-300x110.png"/>
            <p:cNvPicPr>
              <a:picLocks noChangeAspect="1"/>
            </p:cNvPicPr>
            <p:nvPr userDrawn="1"/>
          </p:nvPicPr>
          <p:blipFill>
            <a:blip r:embed="rId10"/>
            <a:stretch>
              <a:fillRect/>
            </a:stretch>
          </p:blipFill>
          <p:spPr>
            <a:xfrm>
              <a:off x="-40944" y="6141034"/>
              <a:ext cx="1806470" cy="662373"/>
            </a:xfrm>
            <a:prstGeom prst="rect">
              <a:avLst/>
            </a:prstGeom>
          </p:spPr>
        </p:pic>
      </p:grpSp>
      <p:sp>
        <p:nvSpPr>
          <p:cNvPr id="9" name="Title 1"/>
          <p:cNvSpPr txBox="1">
            <a:spLocks/>
          </p:cNvSpPr>
          <p:nvPr userDrawn="1"/>
        </p:nvSpPr>
        <p:spPr>
          <a:xfrm>
            <a:off x="521208" y="393192"/>
            <a:ext cx="11146536" cy="443198"/>
          </a:xfrm>
          <a:prstGeom prst="rect">
            <a:avLst/>
          </a:prstGeom>
        </p:spPr>
        <p:txBody>
          <a:bodyPr vert="horz" wrap="square" lIns="0" tIns="0" rIns="0" bIns="0" rtlCol="0" anchor="t">
            <a:spAutoFit/>
          </a:bodyPr>
          <a:lstStyle>
            <a:lvl1pPr>
              <a:defRPr sz="3200">
                <a:solidFill>
                  <a:schemeClr val="tx1">
                    <a:lumMod val="65000"/>
                    <a:lumOff val="35000"/>
                  </a:schemeClr>
                </a:solidFill>
              </a:defRPr>
            </a:lvl1p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100" normalizeH="0" baseline="0" noProof="0" dirty="0">
                <a:ln w="3175">
                  <a:noFill/>
                </a:ln>
                <a:solidFill>
                  <a:schemeClr val="tx1">
                    <a:lumMod val="65000"/>
                    <a:lumOff val="35000"/>
                  </a:schemeClr>
                </a:solidFill>
                <a:effectLst/>
                <a:uLnTx/>
                <a:uFillTx/>
                <a:latin typeface="Segoe UI Light" pitchFamily="34" charset="0"/>
                <a:ea typeface="+mn-ea"/>
                <a:cs typeface="Arial" charset="0"/>
              </a:rPr>
              <a:t>General content</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martArt3">
    <p:spTree>
      <p:nvGrpSpPr>
        <p:cNvPr id="1" name=""/>
        <p:cNvGrpSpPr/>
        <p:nvPr/>
      </p:nvGrpSpPr>
      <p:grpSpPr>
        <a:xfrm>
          <a:off x="0" y="0"/>
          <a:ext cx="0" cy="0"/>
          <a:chOff x="0" y="0"/>
          <a:chExt cx="0" cy="0"/>
        </a:xfrm>
      </p:grpSpPr>
      <p:graphicFrame>
        <p:nvGraphicFramePr>
          <p:cNvPr id="3" name="Схема 2"/>
          <p:cNvGraphicFramePr/>
          <p:nvPr userDrawn="1"/>
        </p:nvGraphicFramePr>
        <p:xfrm>
          <a:off x="464026" y="1361817"/>
          <a:ext cx="11204812" cy="38243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4" name="Группа 3"/>
          <p:cNvGrpSpPr/>
          <p:nvPr userDrawn="1"/>
        </p:nvGrpSpPr>
        <p:grpSpPr>
          <a:xfrm>
            <a:off x="0" y="6222923"/>
            <a:ext cx="12072134" cy="662373"/>
            <a:chOff x="-40944" y="6141034"/>
            <a:chExt cx="12072134" cy="662373"/>
          </a:xfrm>
        </p:grpSpPr>
        <p:pic>
          <p:nvPicPr>
            <p:cNvPr id="5" name="Рисунок 4" descr="1f1357d1472817e9c37a2009c70520f9.png"/>
            <p:cNvPicPr>
              <a:picLocks noChangeAspect="1"/>
            </p:cNvPicPr>
            <p:nvPr userDrawn="1"/>
          </p:nvPicPr>
          <p:blipFill>
            <a:blip r:embed="rId7"/>
            <a:stretch>
              <a:fillRect/>
            </a:stretch>
          </p:blipFill>
          <p:spPr>
            <a:xfrm>
              <a:off x="9859321" y="6359858"/>
              <a:ext cx="1072537" cy="235959"/>
            </a:xfrm>
            <a:prstGeom prst="rect">
              <a:avLst/>
            </a:prstGeom>
          </p:spPr>
        </p:pic>
        <p:pic>
          <p:nvPicPr>
            <p:cNvPr id="6" name="Рисунок 5" descr="group-ib-logo-colored-png.png"/>
            <p:cNvPicPr>
              <a:picLocks noChangeAspect="1"/>
            </p:cNvPicPr>
            <p:nvPr userDrawn="1"/>
          </p:nvPicPr>
          <p:blipFill>
            <a:blip r:embed="rId8"/>
            <a:stretch>
              <a:fillRect/>
            </a:stretch>
          </p:blipFill>
          <p:spPr>
            <a:xfrm>
              <a:off x="11054690" y="6230517"/>
              <a:ext cx="976500" cy="388647"/>
            </a:xfrm>
            <a:prstGeom prst="rect">
              <a:avLst/>
            </a:prstGeom>
          </p:spPr>
        </p:pic>
        <p:pic>
          <p:nvPicPr>
            <p:cNvPr id="7" name="Рисунок 6" descr="IIDF-Logo-1000x300-Blue.png"/>
            <p:cNvPicPr>
              <a:picLocks noChangeAspect="1"/>
            </p:cNvPicPr>
            <p:nvPr userDrawn="1"/>
          </p:nvPicPr>
          <p:blipFill>
            <a:blip r:embed="rId9"/>
            <a:stretch>
              <a:fillRect/>
            </a:stretch>
          </p:blipFill>
          <p:spPr>
            <a:xfrm>
              <a:off x="8879125" y="6340240"/>
              <a:ext cx="892672" cy="267802"/>
            </a:xfrm>
            <a:prstGeom prst="rect">
              <a:avLst/>
            </a:prstGeom>
          </p:spPr>
        </p:pic>
        <p:pic>
          <p:nvPicPr>
            <p:cNvPr id="8" name="Рисунок 7" descr="Microsoft-logo-EPS-300x110.png"/>
            <p:cNvPicPr>
              <a:picLocks noChangeAspect="1"/>
            </p:cNvPicPr>
            <p:nvPr userDrawn="1"/>
          </p:nvPicPr>
          <p:blipFill>
            <a:blip r:embed="rId10"/>
            <a:stretch>
              <a:fillRect/>
            </a:stretch>
          </p:blipFill>
          <p:spPr>
            <a:xfrm>
              <a:off x="-40944" y="6141034"/>
              <a:ext cx="1806470" cy="662373"/>
            </a:xfrm>
            <a:prstGeom prst="rect">
              <a:avLst/>
            </a:prstGeom>
          </p:spPr>
        </p:pic>
      </p:grpSp>
      <p:sp>
        <p:nvSpPr>
          <p:cNvPr id="9" name="Title 1"/>
          <p:cNvSpPr txBox="1">
            <a:spLocks/>
          </p:cNvSpPr>
          <p:nvPr userDrawn="1"/>
        </p:nvSpPr>
        <p:spPr>
          <a:xfrm>
            <a:off x="521208" y="393192"/>
            <a:ext cx="11146536" cy="443198"/>
          </a:xfrm>
          <a:prstGeom prst="rect">
            <a:avLst/>
          </a:prstGeom>
        </p:spPr>
        <p:txBody>
          <a:bodyPr vert="horz" wrap="square" lIns="0" tIns="0" rIns="0" bIns="0" rtlCol="0" anchor="t">
            <a:spAutoFit/>
          </a:bodyPr>
          <a:lstStyle>
            <a:lvl1pPr>
              <a:defRPr sz="3200">
                <a:solidFill>
                  <a:schemeClr val="tx1">
                    <a:lumMod val="65000"/>
                    <a:lumOff val="35000"/>
                  </a:schemeClr>
                </a:solidFill>
              </a:defRPr>
            </a:lvl1p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100" normalizeH="0" baseline="0" noProof="0" dirty="0">
                <a:ln w="3175">
                  <a:noFill/>
                </a:ln>
                <a:solidFill>
                  <a:schemeClr val="tx1">
                    <a:lumMod val="65000"/>
                    <a:lumOff val="35000"/>
                  </a:schemeClr>
                </a:solidFill>
                <a:effectLst/>
                <a:uLnTx/>
                <a:uFillTx/>
                <a:latin typeface="Segoe UI Light" pitchFamily="34" charset="0"/>
                <a:ea typeface="+mn-ea"/>
                <a:cs typeface="Arial" charset="0"/>
              </a:rPr>
              <a:t>General content</a:t>
            </a:r>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martArt4">
    <p:spTree>
      <p:nvGrpSpPr>
        <p:cNvPr id="1" name=""/>
        <p:cNvGrpSpPr/>
        <p:nvPr/>
      </p:nvGrpSpPr>
      <p:grpSpPr>
        <a:xfrm>
          <a:off x="0" y="0"/>
          <a:ext cx="0" cy="0"/>
          <a:chOff x="0" y="0"/>
          <a:chExt cx="0" cy="0"/>
        </a:xfrm>
      </p:grpSpPr>
      <p:graphicFrame>
        <p:nvGraphicFramePr>
          <p:cNvPr id="3" name="Схема 2"/>
          <p:cNvGraphicFramePr/>
          <p:nvPr userDrawn="1"/>
        </p:nvGraphicFramePr>
        <p:xfrm>
          <a:off x="2154301" y="1211692"/>
          <a:ext cx="6989699" cy="44794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4" name="Группа 3"/>
          <p:cNvGrpSpPr/>
          <p:nvPr userDrawn="1"/>
        </p:nvGrpSpPr>
        <p:grpSpPr>
          <a:xfrm>
            <a:off x="0" y="6222923"/>
            <a:ext cx="12072134" cy="662373"/>
            <a:chOff x="-40944" y="6141034"/>
            <a:chExt cx="12072134" cy="662373"/>
          </a:xfrm>
        </p:grpSpPr>
        <p:pic>
          <p:nvPicPr>
            <p:cNvPr id="5" name="Рисунок 4" descr="1f1357d1472817e9c37a2009c70520f9.png"/>
            <p:cNvPicPr>
              <a:picLocks noChangeAspect="1"/>
            </p:cNvPicPr>
            <p:nvPr userDrawn="1"/>
          </p:nvPicPr>
          <p:blipFill>
            <a:blip r:embed="rId7"/>
            <a:stretch>
              <a:fillRect/>
            </a:stretch>
          </p:blipFill>
          <p:spPr>
            <a:xfrm>
              <a:off x="9859321" y="6359858"/>
              <a:ext cx="1072537" cy="235959"/>
            </a:xfrm>
            <a:prstGeom prst="rect">
              <a:avLst/>
            </a:prstGeom>
          </p:spPr>
        </p:pic>
        <p:pic>
          <p:nvPicPr>
            <p:cNvPr id="6" name="Рисунок 5" descr="group-ib-logo-colored-png.png"/>
            <p:cNvPicPr>
              <a:picLocks noChangeAspect="1"/>
            </p:cNvPicPr>
            <p:nvPr userDrawn="1"/>
          </p:nvPicPr>
          <p:blipFill>
            <a:blip r:embed="rId8"/>
            <a:stretch>
              <a:fillRect/>
            </a:stretch>
          </p:blipFill>
          <p:spPr>
            <a:xfrm>
              <a:off x="11054690" y="6230517"/>
              <a:ext cx="976500" cy="388647"/>
            </a:xfrm>
            <a:prstGeom prst="rect">
              <a:avLst/>
            </a:prstGeom>
          </p:spPr>
        </p:pic>
        <p:pic>
          <p:nvPicPr>
            <p:cNvPr id="7" name="Рисунок 6" descr="IIDF-Logo-1000x300-Blue.png"/>
            <p:cNvPicPr>
              <a:picLocks noChangeAspect="1"/>
            </p:cNvPicPr>
            <p:nvPr userDrawn="1"/>
          </p:nvPicPr>
          <p:blipFill>
            <a:blip r:embed="rId9"/>
            <a:stretch>
              <a:fillRect/>
            </a:stretch>
          </p:blipFill>
          <p:spPr>
            <a:xfrm>
              <a:off x="8879125" y="6340240"/>
              <a:ext cx="892672" cy="267802"/>
            </a:xfrm>
            <a:prstGeom prst="rect">
              <a:avLst/>
            </a:prstGeom>
          </p:spPr>
        </p:pic>
        <p:pic>
          <p:nvPicPr>
            <p:cNvPr id="8" name="Рисунок 7" descr="Microsoft-logo-EPS-300x110.png"/>
            <p:cNvPicPr>
              <a:picLocks noChangeAspect="1"/>
            </p:cNvPicPr>
            <p:nvPr userDrawn="1"/>
          </p:nvPicPr>
          <p:blipFill>
            <a:blip r:embed="rId10"/>
            <a:stretch>
              <a:fillRect/>
            </a:stretch>
          </p:blipFill>
          <p:spPr>
            <a:xfrm>
              <a:off x="-40944" y="6141034"/>
              <a:ext cx="1806470" cy="662373"/>
            </a:xfrm>
            <a:prstGeom prst="rect">
              <a:avLst/>
            </a:prstGeom>
          </p:spPr>
        </p:pic>
      </p:grpSp>
      <p:sp>
        <p:nvSpPr>
          <p:cNvPr id="9" name="Title 1"/>
          <p:cNvSpPr txBox="1">
            <a:spLocks/>
          </p:cNvSpPr>
          <p:nvPr userDrawn="1"/>
        </p:nvSpPr>
        <p:spPr>
          <a:xfrm>
            <a:off x="521208" y="393192"/>
            <a:ext cx="11146536" cy="443198"/>
          </a:xfrm>
          <a:prstGeom prst="rect">
            <a:avLst/>
          </a:prstGeom>
        </p:spPr>
        <p:txBody>
          <a:bodyPr vert="horz" wrap="square" lIns="0" tIns="0" rIns="0" bIns="0" rtlCol="0" anchor="t">
            <a:spAutoFit/>
          </a:bodyPr>
          <a:lstStyle>
            <a:lvl1pPr>
              <a:defRPr sz="3200">
                <a:solidFill>
                  <a:schemeClr val="tx1">
                    <a:lumMod val="65000"/>
                    <a:lumOff val="35000"/>
                  </a:schemeClr>
                </a:solidFill>
              </a:defRPr>
            </a:lvl1p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100" normalizeH="0" baseline="0" noProof="0" dirty="0">
                <a:ln w="3175">
                  <a:noFill/>
                </a:ln>
                <a:solidFill>
                  <a:schemeClr val="tx1">
                    <a:lumMod val="65000"/>
                    <a:lumOff val="35000"/>
                  </a:schemeClr>
                </a:solidFill>
                <a:effectLst/>
                <a:uLnTx/>
                <a:uFillTx/>
                <a:latin typeface="Segoe UI Light" pitchFamily="34" charset="0"/>
                <a:ea typeface="+mn-ea"/>
                <a:cs typeface="Arial" charset="0"/>
              </a:rPr>
              <a:t>General content</a:t>
            </a:r>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martArt5">
    <p:spTree>
      <p:nvGrpSpPr>
        <p:cNvPr id="1" name=""/>
        <p:cNvGrpSpPr/>
        <p:nvPr/>
      </p:nvGrpSpPr>
      <p:grpSpPr>
        <a:xfrm>
          <a:off x="0" y="0"/>
          <a:ext cx="0" cy="0"/>
          <a:chOff x="0" y="0"/>
          <a:chExt cx="0" cy="0"/>
        </a:xfrm>
      </p:grpSpPr>
      <p:grpSp>
        <p:nvGrpSpPr>
          <p:cNvPr id="4" name="Группа 3"/>
          <p:cNvGrpSpPr/>
          <p:nvPr userDrawn="1"/>
        </p:nvGrpSpPr>
        <p:grpSpPr>
          <a:xfrm>
            <a:off x="0" y="6222923"/>
            <a:ext cx="12072134" cy="662373"/>
            <a:chOff x="-40944" y="6141034"/>
            <a:chExt cx="12072134" cy="662373"/>
          </a:xfrm>
        </p:grpSpPr>
        <p:pic>
          <p:nvPicPr>
            <p:cNvPr id="5" name="Рисунок 4" descr="1f1357d1472817e9c37a2009c70520f9.png"/>
            <p:cNvPicPr>
              <a:picLocks noChangeAspect="1"/>
            </p:cNvPicPr>
            <p:nvPr userDrawn="1"/>
          </p:nvPicPr>
          <p:blipFill>
            <a:blip r:embed="rId2"/>
            <a:stretch>
              <a:fillRect/>
            </a:stretch>
          </p:blipFill>
          <p:spPr>
            <a:xfrm>
              <a:off x="9859321" y="6359858"/>
              <a:ext cx="1072537" cy="235959"/>
            </a:xfrm>
            <a:prstGeom prst="rect">
              <a:avLst/>
            </a:prstGeom>
          </p:spPr>
        </p:pic>
        <p:pic>
          <p:nvPicPr>
            <p:cNvPr id="6" name="Рисунок 5" descr="group-ib-logo-colored-png.png"/>
            <p:cNvPicPr>
              <a:picLocks noChangeAspect="1"/>
            </p:cNvPicPr>
            <p:nvPr userDrawn="1"/>
          </p:nvPicPr>
          <p:blipFill>
            <a:blip r:embed="rId3"/>
            <a:stretch>
              <a:fillRect/>
            </a:stretch>
          </p:blipFill>
          <p:spPr>
            <a:xfrm>
              <a:off x="11054690" y="6230517"/>
              <a:ext cx="976500" cy="388647"/>
            </a:xfrm>
            <a:prstGeom prst="rect">
              <a:avLst/>
            </a:prstGeom>
          </p:spPr>
        </p:pic>
        <p:pic>
          <p:nvPicPr>
            <p:cNvPr id="7" name="Рисунок 6" descr="IIDF-Logo-1000x300-Blue.png"/>
            <p:cNvPicPr>
              <a:picLocks noChangeAspect="1"/>
            </p:cNvPicPr>
            <p:nvPr userDrawn="1"/>
          </p:nvPicPr>
          <p:blipFill>
            <a:blip r:embed="rId4"/>
            <a:stretch>
              <a:fillRect/>
            </a:stretch>
          </p:blipFill>
          <p:spPr>
            <a:xfrm>
              <a:off x="8879125" y="6340240"/>
              <a:ext cx="892672" cy="267802"/>
            </a:xfrm>
            <a:prstGeom prst="rect">
              <a:avLst/>
            </a:prstGeom>
          </p:spPr>
        </p:pic>
        <p:pic>
          <p:nvPicPr>
            <p:cNvPr id="8" name="Рисунок 7" descr="Microsoft-logo-EPS-300x110.png"/>
            <p:cNvPicPr>
              <a:picLocks noChangeAspect="1"/>
            </p:cNvPicPr>
            <p:nvPr userDrawn="1"/>
          </p:nvPicPr>
          <p:blipFill>
            <a:blip r:embed="rId5"/>
            <a:stretch>
              <a:fillRect/>
            </a:stretch>
          </p:blipFill>
          <p:spPr>
            <a:xfrm>
              <a:off x="-40944" y="6141034"/>
              <a:ext cx="1806470" cy="662373"/>
            </a:xfrm>
            <a:prstGeom prst="rect">
              <a:avLst/>
            </a:prstGeom>
          </p:spPr>
        </p:pic>
      </p:grpSp>
      <p:graphicFrame>
        <p:nvGraphicFramePr>
          <p:cNvPr id="9" name="Схема 8"/>
          <p:cNvGraphicFramePr/>
          <p:nvPr userDrawn="1"/>
        </p:nvGraphicFramePr>
        <p:xfrm>
          <a:off x="2031471" y="720372"/>
          <a:ext cx="8125883" cy="541725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0" name="Title 1"/>
          <p:cNvSpPr txBox="1">
            <a:spLocks/>
          </p:cNvSpPr>
          <p:nvPr userDrawn="1"/>
        </p:nvSpPr>
        <p:spPr>
          <a:xfrm>
            <a:off x="521208" y="393192"/>
            <a:ext cx="11146536" cy="443198"/>
          </a:xfrm>
          <a:prstGeom prst="rect">
            <a:avLst/>
          </a:prstGeom>
        </p:spPr>
        <p:txBody>
          <a:bodyPr vert="horz" wrap="square" lIns="0" tIns="0" rIns="0" bIns="0" rtlCol="0" anchor="t">
            <a:spAutoFit/>
          </a:bodyPr>
          <a:lstStyle>
            <a:lvl1pPr>
              <a:defRPr sz="3200">
                <a:solidFill>
                  <a:schemeClr val="tx1">
                    <a:lumMod val="65000"/>
                    <a:lumOff val="35000"/>
                  </a:schemeClr>
                </a:solidFill>
              </a:defRPr>
            </a:lvl1p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100" normalizeH="0" baseline="0" noProof="0" dirty="0">
                <a:ln w="3175">
                  <a:noFill/>
                </a:ln>
                <a:solidFill>
                  <a:schemeClr val="tx1">
                    <a:lumMod val="65000"/>
                    <a:lumOff val="35000"/>
                  </a:schemeClr>
                </a:solidFill>
                <a:effectLst/>
                <a:uLnTx/>
                <a:uFillTx/>
                <a:latin typeface="Segoe UI Light" pitchFamily="34" charset="0"/>
                <a:ea typeface="+mn-ea"/>
                <a:cs typeface="Arial" charset="0"/>
              </a:rPr>
              <a:t>General content</a:t>
            </a:r>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1">
            <a:lumMod val="85000"/>
          </a:schemeClr>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255525" y="2479961"/>
            <a:ext cx="11650488" cy="849463"/>
          </a:xfrm>
          <a:noFill/>
        </p:spPr>
        <p:txBody>
          <a:bodyPr tIns="91440" bIns="91440" anchor="t" anchorCtr="0"/>
          <a:lstStyle>
            <a:lvl1pPr algn="l" defTabSz="913567" rtl="0" eaLnBrk="1" latinLnBrk="0" hangingPunct="1">
              <a:lnSpc>
                <a:spcPct val="90000"/>
              </a:lnSpc>
              <a:spcBef>
                <a:spcPct val="0"/>
              </a:spcBef>
              <a:buNone/>
              <a:defRPr lang="en-US" sz="4800" b="0" kern="1200" cap="none" spc="-98" baseline="0" dirty="0">
                <a:ln w="3175">
                  <a:noFill/>
                </a:ln>
                <a:solidFill>
                  <a:schemeClr val="tx1">
                    <a:lumMod val="65000"/>
                    <a:lumOff val="35000"/>
                  </a:schemeClr>
                </a:solidFill>
                <a:effectLst/>
                <a:latin typeface="+mj-lt"/>
                <a:ea typeface="+mn-ea"/>
                <a:cs typeface="Segoe UI" pitchFamily="34" charset="0"/>
              </a:defRPr>
            </a:lvl1pPr>
          </a:lstStyle>
          <a:p>
            <a:r>
              <a:rPr lang="en-US" dirty="0"/>
              <a:t>Section title</a:t>
            </a:r>
          </a:p>
        </p:txBody>
      </p:sp>
      <p:grpSp>
        <p:nvGrpSpPr>
          <p:cNvPr id="4" name="Группа 3"/>
          <p:cNvGrpSpPr/>
          <p:nvPr userDrawn="1"/>
        </p:nvGrpSpPr>
        <p:grpSpPr>
          <a:xfrm>
            <a:off x="0" y="6222923"/>
            <a:ext cx="12072134" cy="662373"/>
            <a:chOff x="-40944" y="6141034"/>
            <a:chExt cx="12072134" cy="662373"/>
          </a:xfrm>
        </p:grpSpPr>
        <p:pic>
          <p:nvPicPr>
            <p:cNvPr id="5" name="Рисунок 4" descr="1f1357d1472817e9c37a2009c70520f9.png"/>
            <p:cNvPicPr>
              <a:picLocks noChangeAspect="1"/>
            </p:cNvPicPr>
            <p:nvPr userDrawn="1"/>
          </p:nvPicPr>
          <p:blipFill>
            <a:blip r:embed="rId2"/>
            <a:stretch>
              <a:fillRect/>
            </a:stretch>
          </p:blipFill>
          <p:spPr>
            <a:xfrm>
              <a:off x="9859321" y="6359858"/>
              <a:ext cx="1072537" cy="235959"/>
            </a:xfrm>
            <a:prstGeom prst="rect">
              <a:avLst/>
            </a:prstGeom>
          </p:spPr>
        </p:pic>
        <p:pic>
          <p:nvPicPr>
            <p:cNvPr id="6" name="Рисунок 5" descr="group-ib-logo-colored-png.png"/>
            <p:cNvPicPr>
              <a:picLocks noChangeAspect="1"/>
            </p:cNvPicPr>
            <p:nvPr userDrawn="1"/>
          </p:nvPicPr>
          <p:blipFill>
            <a:blip r:embed="rId3"/>
            <a:stretch>
              <a:fillRect/>
            </a:stretch>
          </p:blipFill>
          <p:spPr>
            <a:xfrm>
              <a:off x="11054690" y="6230517"/>
              <a:ext cx="976500" cy="388647"/>
            </a:xfrm>
            <a:prstGeom prst="rect">
              <a:avLst/>
            </a:prstGeom>
          </p:spPr>
        </p:pic>
        <p:pic>
          <p:nvPicPr>
            <p:cNvPr id="7" name="Рисунок 6" descr="IIDF-Logo-1000x300-Blue.png"/>
            <p:cNvPicPr>
              <a:picLocks noChangeAspect="1"/>
            </p:cNvPicPr>
            <p:nvPr userDrawn="1"/>
          </p:nvPicPr>
          <p:blipFill>
            <a:blip r:embed="rId4"/>
            <a:stretch>
              <a:fillRect/>
            </a:stretch>
          </p:blipFill>
          <p:spPr>
            <a:xfrm>
              <a:off x="8879125" y="6340240"/>
              <a:ext cx="892672" cy="267802"/>
            </a:xfrm>
            <a:prstGeom prst="rect">
              <a:avLst/>
            </a:prstGeom>
          </p:spPr>
        </p:pic>
        <p:pic>
          <p:nvPicPr>
            <p:cNvPr id="8" name="Рисунок 7" descr="Microsoft-logo-EPS-300x110.png"/>
            <p:cNvPicPr>
              <a:picLocks noChangeAspect="1"/>
            </p:cNvPicPr>
            <p:nvPr userDrawn="1"/>
          </p:nvPicPr>
          <p:blipFill>
            <a:blip r:embed="rId5"/>
            <a:stretch>
              <a:fillRect/>
            </a:stretch>
          </p:blipFill>
          <p:spPr>
            <a:xfrm>
              <a:off x="-40944" y="6141034"/>
              <a:ext cx="1806470" cy="662373"/>
            </a:xfrm>
            <a:prstGeom prst="rect">
              <a:avLst/>
            </a:prstGeom>
          </p:spPr>
        </p:pic>
      </p:gr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Presentation title">
    <p:spTree>
      <p:nvGrpSpPr>
        <p:cNvPr id="1" name=""/>
        <p:cNvGrpSpPr/>
        <p:nvPr/>
      </p:nvGrpSpPr>
      <p:grpSpPr>
        <a:xfrm>
          <a:off x="0" y="0"/>
          <a:ext cx="0" cy="0"/>
          <a:chOff x="0" y="0"/>
          <a:chExt cx="0" cy="0"/>
        </a:xfrm>
      </p:grpSpPr>
      <p:pic>
        <p:nvPicPr>
          <p:cNvPr id="16" name="Рисунок 15" descr="shutterstock_235135786.jpg"/>
          <p:cNvPicPr>
            <a:picLocks noChangeAspect="1"/>
          </p:cNvPicPr>
          <p:nvPr userDrawn="1"/>
        </p:nvPicPr>
        <p:blipFill>
          <a:blip r:embed="rId2">
            <a:lum bright="20000" contrast="20000"/>
          </a:blip>
          <a:srcRect r="2248"/>
          <a:stretch>
            <a:fillRect/>
          </a:stretch>
        </p:blipFill>
        <p:spPr>
          <a:xfrm>
            <a:off x="0" y="0"/>
            <a:ext cx="12188825" cy="6858000"/>
          </a:xfrm>
          <a:prstGeom prst="rect">
            <a:avLst/>
          </a:prstGeom>
        </p:spPr>
      </p:pic>
      <p:sp>
        <p:nvSpPr>
          <p:cNvPr id="11" name="Прямоугольник 10"/>
          <p:cNvSpPr/>
          <p:nvPr userDrawn="1"/>
        </p:nvSpPr>
        <p:spPr bwMode="auto">
          <a:xfrm>
            <a:off x="0" y="5540991"/>
            <a:ext cx="12188825" cy="1317009"/>
          </a:xfrm>
          <a:prstGeom prst="rect">
            <a:avLst/>
          </a:prstGeom>
          <a:gradFill>
            <a:gsLst>
              <a:gs pos="17000">
                <a:srgbClr val="FFEFD1">
                  <a:alpha val="0"/>
                </a:srgbClr>
              </a:gs>
              <a:gs pos="17000">
                <a:srgbClr val="FFEFD1">
                  <a:alpha val="36000"/>
                </a:srgbClr>
              </a:gs>
              <a:gs pos="64999">
                <a:srgbClr val="F0EBD5"/>
              </a:gs>
              <a:gs pos="100000">
                <a:srgbClr val="D1C39F"/>
              </a:gs>
              <a:gs pos="98000">
                <a:schemeClr val="bg1"/>
              </a:gs>
            </a:gsLst>
            <a:lin ang="5400000" scaled="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ru-RU" spc="-50" dirty="0" err="1">
              <a:gradFill>
                <a:gsLst>
                  <a:gs pos="0">
                    <a:srgbClr val="FFFFFF"/>
                  </a:gs>
                  <a:gs pos="100000">
                    <a:srgbClr val="FFFFFF"/>
                  </a:gs>
                </a:gsLst>
                <a:lin ang="5400000" scaled="0"/>
              </a:gradFill>
              <a:ea typeface="Segoe UI" pitchFamily="34" charset="0"/>
              <a:cs typeface="Segoe UI" pitchFamily="34" charset="0"/>
            </a:endParaRPr>
          </a:p>
        </p:txBody>
      </p:sp>
      <p:sp>
        <p:nvSpPr>
          <p:cNvPr id="17" name="Rectangle 16"/>
          <p:cNvSpPr/>
          <p:nvPr userDrawn="1"/>
        </p:nvSpPr>
        <p:spPr bwMode="gray">
          <a:xfrm>
            <a:off x="269169" y="1238011"/>
            <a:ext cx="6273340" cy="3586208"/>
          </a:xfrm>
          <a:prstGeom prst="rect">
            <a:avLst/>
          </a:prstGeom>
          <a:solidFill>
            <a:schemeClr val="bg1">
              <a:lumMod val="85000"/>
              <a:alpha val="93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8" tIns="143391" rIns="179238" bIns="143391" numCol="1" spcCol="0" rtlCol="0" fromWordArt="0" anchor="t" anchorCtr="0" forceAA="0" compatLnSpc="1">
            <a:prstTxWarp prst="textNoShape">
              <a:avLst/>
            </a:prstTxWarp>
            <a:noAutofit/>
          </a:bodyPr>
          <a:lstStyle/>
          <a:p>
            <a:pPr algn="ctr" defTabSz="913916" fontAlgn="base">
              <a:lnSpc>
                <a:spcPct val="90000"/>
              </a:lnSpc>
              <a:spcBef>
                <a:spcPct val="0"/>
              </a:spcBef>
              <a:spcAft>
                <a:spcPct val="0"/>
              </a:spcAft>
            </a:pPr>
            <a:endParaRPr lang="en-US" sz="2352" dirty="0" err="1">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53965" y="1236298"/>
            <a:ext cx="6274896" cy="849463"/>
          </a:xfrm>
          <a:noFill/>
        </p:spPr>
        <p:txBody>
          <a:bodyPr lIns="146304" tIns="91440" rIns="146304" bIns="91440" anchor="t" anchorCtr="0"/>
          <a:lstStyle>
            <a:lvl1pPr>
              <a:defRPr sz="4800" spc="-98" baseline="0">
                <a:solidFill>
                  <a:schemeClr val="tx1">
                    <a:lumMod val="65000"/>
                    <a:lumOff val="35000"/>
                  </a:schemeClr>
                </a:solidFill>
              </a:defRPr>
            </a:lvl1pPr>
          </a:lstStyle>
          <a:p>
            <a:r>
              <a:rPr lang="en-US" dirty="0"/>
              <a:t>Presentation title</a:t>
            </a:r>
          </a:p>
        </p:txBody>
      </p:sp>
      <p:sp>
        <p:nvSpPr>
          <p:cNvPr id="3" name="Text Placeholder 2"/>
          <p:cNvSpPr>
            <a:spLocks noGrp="1"/>
          </p:cNvSpPr>
          <p:nvPr>
            <p:ph type="body" sz="quarter" idx="14" hasCustomPrompt="1"/>
          </p:nvPr>
        </p:nvSpPr>
        <p:spPr bwMode="ltGray">
          <a:xfrm>
            <a:off x="267613" y="3043450"/>
            <a:ext cx="6274896" cy="1780769"/>
          </a:xfrm>
          <a:noFill/>
        </p:spPr>
        <p:txBody>
          <a:bodyPr tIns="109728" bIns="109728">
            <a:noAutofit/>
          </a:bodyPr>
          <a:lstStyle>
            <a:lvl1pPr marL="0" indent="0">
              <a:spcBef>
                <a:spcPts val="0"/>
              </a:spcBef>
              <a:buNone/>
              <a:defRPr sz="3200">
                <a:solidFill>
                  <a:schemeClr val="tx1">
                    <a:lumMod val="65000"/>
                    <a:lumOff val="35000"/>
                  </a:schemeClr>
                </a:solidFill>
              </a:defRPr>
            </a:lvl1pPr>
          </a:lstStyle>
          <a:p>
            <a:pPr lvl="0"/>
            <a:r>
              <a:rPr lang="en-US" dirty="0"/>
              <a:t>Speaker Name</a:t>
            </a:r>
          </a:p>
        </p:txBody>
      </p:sp>
      <p:grpSp>
        <p:nvGrpSpPr>
          <p:cNvPr id="2" name="Группа 21"/>
          <p:cNvGrpSpPr/>
          <p:nvPr userDrawn="1"/>
        </p:nvGrpSpPr>
        <p:grpSpPr>
          <a:xfrm>
            <a:off x="8241643" y="6195625"/>
            <a:ext cx="3994570" cy="662373"/>
            <a:chOff x="8200699" y="6141032"/>
            <a:chExt cx="3994570" cy="662373"/>
          </a:xfrm>
        </p:grpSpPr>
        <p:pic>
          <p:nvPicPr>
            <p:cNvPr id="15" name="Рисунок 14" descr="group-ib-logo-colored-png.png"/>
            <p:cNvPicPr>
              <a:picLocks noChangeAspect="1"/>
            </p:cNvPicPr>
            <p:nvPr userDrawn="1"/>
          </p:nvPicPr>
          <p:blipFill>
            <a:blip r:embed="rId3"/>
            <a:stretch>
              <a:fillRect/>
            </a:stretch>
          </p:blipFill>
          <p:spPr>
            <a:xfrm>
              <a:off x="9270135" y="6277896"/>
              <a:ext cx="976500" cy="388647"/>
            </a:xfrm>
            <a:prstGeom prst="rect">
              <a:avLst/>
            </a:prstGeom>
          </p:spPr>
        </p:pic>
        <p:pic>
          <p:nvPicPr>
            <p:cNvPr id="19" name="Рисунок 18" descr="IIDF-Logo-1000x300-Blue.png"/>
            <p:cNvPicPr>
              <a:picLocks noChangeAspect="1"/>
            </p:cNvPicPr>
            <p:nvPr userDrawn="1"/>
          </p:nvPicPr>
          <p:blipFill>
            <a:blip r:embed="rId4"/>
            <a:stretch>
              <a:fillRect/>
            </a:stretch>
          </p:blipFill>
          <p:spPr>
            <a:xfrm>
              <a:off x="8200699" y="6338319"/>
              <a:ext cx="892672" cy="267802"/>
            </a:xfrm>
            <a:prstGeom prst="rect">
              <a:avLst/>
            </a:prstGeom>
          </p:spPr>
        </p:pic>
        <p:pic>
          <p:nvPicPr>
            <p:cNvPr id="21" name="Рисунок 20" descr="Microsoft-logo-EPS-300x110.png"/>
            <p:cNvPicPr>
              <a:picLocks noChangeAspect="1"/>
            </p:cNvPicPr>
            <p:nvPr userDrawn="1"/>
          </p:nvPicPr>
          <p:blipFill>
            <a:blip r:embed="rId5"/>
            <a:stretch>
              <a:fillRect/>
            </a:stretch>
          </p:blipFill>
          <p:spPr>
            <a:xfrm>
              <a:off x="10388799" y="6141032"/>
              <a:ext cx="1806470" cy="662373"/>
            </a:xfrm>
            <a:prstGeom prst="rect">
              <a:avLst/>
            </a:prstGeom>
          </p:spPr>
        </p:pic>
      </p:grpSp>
    </p:spTree>
    <p:extLst>
      <p:ext uri="{BB962C8B-B14F-4D97-AF65-F5344CB8AC3E}">
        <p14:creationId xmlns:p14="http://schemas.microsoft.com/office/powerpoint/2010/main" val="265453066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1">
    <p:spTree>
      <p:nvGrpSpPr>
        <p:cNvPr id="1" name=""/>
        <p:cNvGrpSpPr/>
        <p:nvPr/>
      </p:nvGrpSpPr>
      <p:grpSpPr>
        <a:xfrm>
          <a:off x="0" y="0"/>
          <a:ext cx="0" cy="0"/>
          <a:chOff x="0" y="0"/>
          <a:chExt cx="0" cy="0"/>
        </a:xfrm>
      </p:grpSpPr>
      <p:sp>
        <p:nvSpPr>
          <p:cNvPr id="11" name="Text Placeholder 2"/>
          <p:cNvSpPr>
            <a:spLocks noGrp="1"/>
          </p:cNvSpPr>
          <p:nvPr userDrawn="1">
            <p:ph idx="1" hasCustomPrompt="1"/>
          </p:nvPr>
        </p:nvSpPr>
        <p:spPr>
          <a:xfrm>
            <a:off x="521208" y="1188720"/>
            <a:ext cx="11146536" cy="1945148"/>
          </a:xfrm>
          <a:prstGeom prst="rect">
            <a:avLst/>
          </a:prstGeom>
        </p:spPr>
        <p:txBody>
          <a:bodyPr/>
          <a:lstStyle>
            <a:lvl1pPr>
              <a:defRPr sz="2800">
                <a:solidFill>
                  <a:schemeClr val="tx1">
                    <a:lumMod val="65000"/>
                    <a:lumOff val="35000"/>
                  </a:schemeClr>
                </a:solidFill>
              </a:defRPr>
            </a:lvl1pPr>
            <a:lvl2pPr>
              <a:defRPr sz="2800">
                <a:solidFill>
                  <a:schemeClr val="tx1">
                    <a:lumMod val="65000"/>
                    <a:lumOff val="35000"/>
                  </a:schemeClr>
                </a:solidFill>
              </a:defRPr>
            </a:lvl2pPr>
            <a:lvl3pPr>
              <a:defRPr/>
            </a:lvl3pPr>
            <a:lvl4pPr>
              <a:defRPr/>
            </a:lvl4pPr>
            <a:lvl5pPr>
              <a:defRPr/>
            </a:lvl5pPr>
          </a:lstStyle>
          <a:p>
            <a:pPr marL="0" lvl="0" indent="0">
              <a:buNone/>
            </a:pPr>
            <a:r>
              <a:rPr lang="en-US" dirty="0"/>
              <a:t>Text</a:t>
            </a:r>
            <a:endParaRPr lang="ru-RU" dirty="0"/>
          </a:p>
          <a:p>
            <a:pPr marL="0" lvl="1" indent="0">
              <a:buNone/>
            </a:pPr>
            <a:r>
              <a:rPr lang="en-US" dirty="0"/>
              <a:t>Second level</a:t>
            </a:r>
            <a:endParaRPr lang="ru-RU" dirty="0"/>
          </a:p>
          <a:p>
            <a:pPr marL="0" lvl="2" indent="0">
              <a:buNone/>
            </a:pPr>
            <a:r>
              <a:rPr lang="en-US" dirty="0"/>
              <a:t>Third level</a:t>
            </a:r>
            <a:endParaRPr lang="ru-RU" dirty="0"/>
          </a:p>
          <a:p>
            <a:pPr marL="0" lvl="3" indent="0">
              <a:buNone/>
            </a:pPr>
            <a:r>
              <a:rPr lang="en-US" dirty="0"/>
              <a:t>Fourth level</a:t>
            </a:r>
            <a:endParaRPr lang="ru-RU" dirty="0"/>
          </a:p>
          <a:p>
            <a:pPr marL="0" lvl="4" indent="0">
              <a:buNone/>
            </a:pPr>
            <a:r>
              <a:rPr lang="en-US" dirty="0"/>
              <a:t>Fifth level</a:t>
            </a:r>
          </a:p>
        </p:txBody>
      </p:sp>
      <p:grpSp>
        <p:nvGrpSpPr>
          <p:cNvPr id="6" name="Группа 5"/>
          <p:cNvGrpSpPr/>
          <p:nvPr userDrawn="1"/>
        </p:nvGrpSpPr>
        <p:grpSpPr>
          <a:xfrm>
            <a:off x="8310219" y="6144635"/>
            <a:ext cx="3880617" cy="662373"/>
            <a:chOff x="8269275" y="6090042"/>
            <a:chExt cx="3880617" cy="662373"/>
          </a:xfrm>
        </p:grpSpPr>
        <p:pic>
          <p:nvPicPr>
            <p:cNvPr id="8" name="Рисунок 7" descr="group-ib-logo-colored-png.png"/>
            <p:cNvPicPr>
              <a:picLocks noChangeAspect="1"/>
            </p:cNvPicPr>
            <p:nvPr userDrawn="1"/>
          </p:nvPicPr>
          <p:blipFill>
            <a:blip r:embed="rId2"/>
            <a:stretch>
              <a:fillRect/>
            </a:stretch>
          </p:blipFill>
          <p:spPr>
            <a:xfrm>
              <a:off x="9366922" y="6249540"/>
              <a:ext cx="976500" cy="388647"/>
            </a:xfrm>
            <a:prstGeom prst="rect">
              <a:avLst/>
            </a:prstGeom>
          </p:spPr>
        </p:pic>
        <p:pic>
          <p:nvPicPr>
            <p:cNvPr id="9" name="Рисунок 8" descr="IIDF-Logo-1000x300-Blue.png"/>
            <p:cNvPicPr>
              <a:picLocks noChangeAspect="1"/>
            </p:cNvPicPr>
            <p:nvPr userDrawn="1"/>
          </p:nvPicPr>
          <p:blipFill>
            <a:blip r:embed="rId3"/>
            <a:stretch>
              <a:fillRect/>
            </a:stretch>
          </p:blipFill>
          <p:spPr>
            <a:xfrm>
              <a:off x="8269275" y="6309963"/>
              <a:ext cx="892672" cy="267802"/>
            </a:xfrm>
            <a:prstGeom prst="rect">
              <a:avLst/>
            </a:prstGeom>
          </p:spPr>
        </p:pic>
        <p:pic>
          <p:nvPicPr>
            <p:cNvPr id="10" name="Рисунок 9" descr="Microsoft-logo-EPS-300x110.png"/>
            <p:cNvPicPr>
              <a:picLocks noChangeAspect="1"/>
            </p:cNvPicPr>
            <p:nvPr userDrawn="1"/>
          </p:nvPicPr>
          <p:blipFill>
            <a:blip r:embed="rId4"/>
            <a:stretch>
              <a:fillRect/>
            </a:stretch>
          </p:blipFill>
          <p:spPr>
            <a:xfrm>
              <a:off x="10343422" y="6090042"/>
              <a:ext cx="1806470" cy="662373"/>
            </a:xfrm>
            <a:prstGeom prst="rect">
              <a:avLst/>
            </a:prstGeom>
          </p:spPr>
        </p:pic>
      </p:grpSp>
      <p:sp>
        <p:nvSpPr>
          <p:cNvPr id="12" name="Title 1"/>
          <p:cNvSpPr>
            <a:spLocks noGrp="1"/>
          </p:cNvSpPr>
          <p:nvPr userDrawn="1">
            <p:ph type="title" hasCustomPrompt="1"/>
          </p:nvPr>
        </p:nvSpPr>
        <p:spPr>
          <a:xfrm>
            <a:off x="521208" y="393192"/>
            <a:ext cx="11146536" cy="443198"/>
          </a:xfrm>
        </p:spPr>
        <p:txBody>
          <a:bodyPr/>
          <a:lstStyle>
            <a:lvl1pPr>
              <a:defRPr sz="3200">
                <a:solidFill>
                  <a:schemeClr val="tx1">
                    <a:lumMod val="65000"/>
                    <a:lumOff val="35000"/>
                  </a:schemeClr>
                </a:solidFill>
              </a:defRPr>
            </a:lvl1pPr>
          </a:lstStyle>
          <a:p>
            <a:r>
              <a:rPr lang="en-US" dirty="0"/>
              <a:t>General content</a:t>
            </a: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2">
    <p:spTree>
      <p:nvGrpSpPr>
        <p:cNvPr id="1" name=""/>
        <p:cNvGrpSpPr/>
        <p:nvPr/>
      </p:nvGrpSpPr>
      <p:grpSpPr>
        <a:xfrm>
          <a:off x="0" y="0"/>
          <a:ext cx="0" cy="0"/>
          <a:chOff x="0" y="0"/>
          <a:chExt cx="0" cy="0"/>
        </a:xfrm>
      </p:grpSpPr>
      <p:sp>
        <p:nvSpPr>
          <p:cNvPr id="4" name="Text Placeholder 3"/>
          <p:cNvSpPr>
            <a:spLocks noGrp="1"/>
          </p:cNvSpPr>
          <p:nvPr userDrawn="1">
            <p:ph type="body" sz="quarter" idx="10" hasCustomPrompt="1"/>
          </p:nvPr>
        </p:nvSpPr>
        <p:spPr>
          <a:xfrm>
            <a:off x="519113" y="1054509"/>
            <a:ext cx="11180762" cy="387798"/>
          </a:xfrm>
        </p:spPr>
        <p:txBody>
          <a:bodyPr/>
          <a:lstStyle>
            <a:lvl1pPr>
              <a:defRPr sz="2800">
                <a:solidFill>
                  <a:schemeClr val="tx1">
                    <a:lumMod val="65000"/>
                    <a:lumOff val="35000"/>
                  </a:schemeClr>
                </a:solidFill>
              </a:defRPr>
            </a:lvl1pPr>
          </a:lstStyle>
          <a:p>
            <a:pPr lvl="0"/>
            <a:r>
              <a:rPr lang="en-US" dirty="0"/>
              <a:t>Subtitle</a:t>
            </a:r>
            <a:endParaRPr lang="ru-RU" dirty="0"/>
          </a:p>
        </p:txBody>
      </p:sp>
      <p:sp>
        <p:nvSpPr>
          <p:cNvPr id="8" name="Text Placeholder 2"/>
          <p:cNvSpPr>
            <a:spLocks noGrp="1"/>
          </p:cNvSpPr>
          <p:nvPr userDrawn="1">
            <p:ph idx="1" hasCustomPrompt="1"/>
          </p:nvPr>
        </p:nvSpPr>
        <p:spPr>
          <a:xfrm>
            <a:off x="507560" y="1637729"/>
            <a:ext cx="11146536" cy="1945148"/>
          </a:xfrm>
          <a:prstGeom prst="rect">
            <a:avLst/>
          </a:prstGeom>
        </p:spPr>
        <p:txBody>
          <a:bodyPr/>
          <a:lstStyle>
            <a:lvl1pPr>
              <a:defRPr sz="2800">
                <a:solidFill>
                  <a:schemeClr val="tx1">
                    <a:lumMod val="65000"/>
                    <a:lumOff val="35000"/>
                  </a:schemeClr>
                </a:solidFill>
              </a:defRPr>
            </a:lvl1pPr>
            <a:lvl2pPr>
              <a:defRPr sz="2800">
                <a:solidFill>
                  <a:schemeClr val="tx1">
                    <a:lumMod val="65000"/>
                    <a:lumOff val="35000"/>
                  </a:schemeClr>
                </a:solidFill>
              </a:defRPr>
            </a:lvl2pPr>
            <a:lvl4pPr>
              <a:defRPr/>
            </a:lvl4pPr>
          </a:lstStyle>
          <a:p>
            <a:pPr marL="0" lvl="0" indent="0">
              <a:buNone/>
            </a:pPr>
            <a:r>
              <a:rPr lang="en-US" dirty="0"/>
              <a:t>Text</a:t>
            </a:r>
            <a:endParaRPr lang="ru-RU" dirty="0"/>
          </a:p>
          <a:p>
            <a:pPr marL="0" lvl="1" indent="0">
              <a:buNone/>
            </a:pPr>
            <a:r>
              <a:rPr lang="en-US" dirty="0"/>
              <a:t>Second level</a:t>
            </a:r>
            <a:endParaRPr lang="ru-RU" dirty="0"/>
          </a:p>
          <a:p>
            <a:pPr marL="0" lvl="2" indent="0">
              <a:buNone/>
            </a:pPr>
            <a:r>
              <a:rPr lang="en-US" dirty="0"/>
              <a:t>Third level</a:t>
            </a:r>
            <a:endParaRPr lang="ru-RU" dirty="0"/>
          </a:p>
          <a:p>
            <a:pPr marL="0" lvl="3" indent="0">
              <a:buNone/>
            </a:pPr>
            <a:r>
              <a:rPr lang="en-US" dirty="0"/>
              <a:t>Fourth level</a:t>
            </a:r>
            <a:endParaRPr lang="ru-RU" dirty="0"/>
          </a:p>
          <a:p>
            <a:pPr marL="0" lvl="4" indent="0">
              <a:buNone/>
            </a:pPr>
            <a:r>
              <a:rPr lang="en-US" dirty="0"/>
              <a:t>Fifth level</a:t>
            </a:r>
          </a:p>
        </p:txBody>
      </p:sp>
      <p:grpSp>
        <p:nvGrpSpPr>
          <p:cNvPr id="9" name="Группа 8"/>
          <p:cNvGrpSpPr/>
          <p:nvPr userDrawn="1"/>
        </p:nvGrpSpPr>
        <p:grpSpPr>
          <a:xfrm>
            <a:off x="0" y="6222923"/>
            <a:ext cx="12072134" cy="662373"/>
            <a:chOff x="-40944" y="6141034"/>
            <a:chExt cx="12072134" cy="662373"/>
          </a:xfrm>
        </p:grpSpPr>
        <p:pic>
          <p:nvPicPr>
            <p:cNvPr id="10" name="Рисунок 9" descr="1f1357d1472817e9c37a2009c70520f9.png"/>
            <p:cNvPicPr>
              <a:picLocks noChangeAspect="1"/>
            </p:cNvPicPr>
            <p:nvPr userDrawn="1"/>
          </p:nvPicPr>
          <p:blipFill>
            <a:blip r:embed="rId2"/>
            <a:stretch>
              <a:fillRect/>
            </a:stretch>
          </p:blipFill>
          <p:spPr>
            <a:xfrm>
              <a:off x="9859321" y="6359858"/>
              <a:ext cx="1072537" cy="235959"/>
            </a:xfrm>
            <a:prstGeom prst="rect">
              <a:avLst/>
            </a:prstGeom>
          </p:spPr>
        </p:pic>
        <p:pic>
          <p:nvPicPr>
            <p:cNvPr id="11" name="Рисунок 10" descr="group-ib-logo-colored-png.png"/>
            <p:cNvPicPr>
              <a:picLocks noChangeAspect="1"/>
            </p:cNvPicPr>
            <p:nvPr userDrawn="1"/>
          </p:nvPicPr>
          <p:blipFill>
            <a:blip r:embed="rId3"/>
            <a:stretch>
              <a:fillRect/>
            </a:stretch>
          </p:blipFill>
          <p:spPr>
            <a:xfrm>
              <a:off x="11054690" y="6230517"/>
              <a:ext cx="976500" cy="388647"/>
            </a:xfrm>
            <a:prstGeom prst="rect">
              <a:avLst/>
            </a:prstGeom>
          </p:spPr>
        </p:pic>
        <p:pic>
          <p:nvPicPr>
            <p:cNvPr id="12" name="Рисунок 11" descr="IIDF-Logo-1000x300-Blue.png"/>
            <p:cNvPicPr>
              <a:picLocks noChangeAspect="1"/>
            </p:cNvPicPr>
            <p:nvPr userDrawn="1"/>
          </p:nvPicPr>
          <p:blipFill>
            <a:blip r:embed="rId4"/>
            <a:stretch>
              <a:fillRect/>
            </a:stretch>
          </p:blipFill>
          <p:spPr>
            <a:xfrm>
              <a:off x="8879125" y="6340240"/>
              <a:ext cx="892672" cy="267802"/>
            </a:xfrm>
            <a:prstGeom prst="rect">
              <a:avLst/>
            </a:prstGeom>
          </p:spPr>
        </p:pic>
        <p:pic>
          <p:nvPicPr>
            <p:cNvPr id="13" name="Рисунок 12" descr="Microsoft-logo-EPS-300x110.png"/>
            <p:cNvPicPr>
              <a:picLocks noChangeAspect="1"/>
            </p:cNvPicPr>
            <p:nvPr userDrawn="1"/>
          </p:nvPicPr>
          <p:blipFill>
            <a:blip r:embed="rId5"/>
            <a:stretch>
              <a:fillRect/>
            </a:stretch>
          </p:blipFill>
          <p:spPr>
            <a:xfrm>
              <a:off x="-40944" y="6141034"/>
              <a:ext cx="1806470" cy="662373"/>
            </a:xfrm>
            <a:prstGeom prst="rect">
              <a:avLst/>
            </a:prstGeom>
          </p:spPr>
        </p:pic>
      </p:grpSp>
      <p:sp>
        <p:nvSpPr>
          <p:cNvPr id="14" name="Title 1"/>
          <p:cNvSpPr txBox="1">
            <a:spLocks/>
          </p:cNvSpPr>
          <p:nvPr userDrawn="1"/>
        </p:nvSpPr>
        <p:spPr>
          <a:xfrm>
            <a:off x="521208" y="393192"/>
            <a:ext cx="11146536" cy="443198"/>
          </a:xfrm>
          <a:prstGeom prst="rect">
            <a:avLst/>
          </a:prstGeom>
        </p:spPr>
        <p:txBody>
          <a:bodyPr vert="horz" wrap="square" lIns="0" tIns="0" rIns="0" bIns="0" rtlCol="0" anchor="t">
            <a:spAutoFit/>
          </a:bodyPr>
          <a:lstStyle>
            <a:lvl1pPr>
              <a:defRPr sz="3200">
                <a:solidFill>
                  <a:schemeClr val="tx1">
                    <a:lumMod val="65000"/>
                    <a:lumOff val="35000"/>
                  </a:schemeClr>
                </a:solidFill>
              </a:defRPr>
            </a:lvl1p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100" normalizeH="0" baseline="0" noProof="0" dirty="0">
                <a:ln w="3175">
                  <a:noFill/>
                </a:ln>
                <a:solidFill>
                  <a:schemeClr val="tx1">
                    <a:lumMod val="65000"/>
                    <a:lumOff val="35000"/>
                  </a:schemeClr>
                </a:solidFill>
                <a:effectLst/>
                <a:uLnTx/>
                <a:uFillTx/>
                <a:latin typeface="Segoe UI Light" pitchFamily="34" charset="0"/>
                <a:ea typeface="+mn-ea"/>
                <a:cs typeface="Arial" charset="0"/>
              </a:rPr>
              <a:t>General content</a:t>
            </a: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3">
    <p:spTree>
      <p:nvGrpSpPr>
        <p:cNvPr id="1" name=""/>
        <p:cNvGrpSpPr/>
        <p:nvPr/>
      </p:nvGrpSpPr>
      <p:grpSpPr>
        <a:xfrm>
          <a:off x="0" y="0"/>
          <a:ext cx="0" cy="0"/>
          <a:chOff x="0" y="0"/>
          <a:chExt cx="0" cy="0"/>
        </a:xfrm>
      </p:grpSpPr>
      <p:sp>
        <p:nvSpPr>
          <p:cNvPr id="3" name="Title 1"/>
          <p:cNvSpPr txBox="1">
            <a:spLocks/>
          </p:cNvSpPr>
          <p:nvPr userDrawn="1"/>
        </p:nvSpPr>
        <p:spPr>
          <a:xfrm>
            <a:off x="518615" y="1490518"/>
            <a:ext cx="11457951" cy="443198"/>
          </a:xfrm>
          <a:prstGeom prst="rect">
            <a:avLst/>
          </a:prstGeom>
        </p:spPr>
        <p:txBody>
          <a:bodyPr vert="horz" wrap="square" lIns="0" tIns="0" rIns="0" bIns="0" rtlCol="0" anchor="t">
            <a:spAutoFit/>
          </a:body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100" normalizeH="0" baseline="0" noProof="0" dirty="0">
                <a:ln w="3175">
                  <a:noFill/>
                </a:ln>
                <a:solidFill>
                  <a:schemeClr val="tx1">
                    <a:lumMod val="65000"/>
                    <a:lumOff val="35000"/>
                  </a:schemeClr>
                </a:solidFill>
                <a:effectLst/>
                <a:uLnTx/>
                <a:uFillTx/>
                <a:latin typeface="Segoe UI Light" pitchFamily="34" charset="0"/>
                <a:ea typeface="+mn-ea"/>
                <a:cs typeface="Arial" charset="0"/>
              </a:rPr>
              <a:t>Click to edit Master title style</a:t>
            </a:r>
          </a:p>
        </p:txBody>
      </p:sp>
      <p:sp>
        <p:nvSpPr>
          <p:cNvPr id="4" name="Text Placeholder 3"/>
          <p:cNvSpPr>
            <a:spLocks noGrp="1"/>
          </p:cNvSpPr>
          <p:nvPr>
            <p:ph type="body" sz="quarter" idx="10" hasCustomPrompt="1"/>
          </p:nvPr>
        </p:nvSpPr>
        <p:spPr>
          <a:xfrm>
            <a:off x="518615" y="2390183"/>
            <a:ext cx="5182297" cy="1797415"/>
          </a:xfrm>
        </p:spPr>
        <p:txBody>
          <a:bodyPr wrap="square">
            <a:spAutoFit/>
          </a:bodyPr>
          <a:lstStyle>
            <a:lvl1pPr marL="281431" indent="-281431">
              <a:spcBef>
                <a:spcPts val="1200"/>
              </a:spcBef>
              <a:buClr>
                <a:schemeClr val="tx2"/>
              </a:buClr>
              <a:buFont typeface="Wingdings" panose="05000000000000000000" pitchFamily="2" charset="2"/>
              <a:buChar char="§"/>
              <a:defRPr sz="3200">
                <a:solidFill>
                  <a:schemeClr val="tx1">
                    <a:lumMod val="65000"/>
                    <a:lumOff val="35000"/>
                  </a:schemeClr>
                </a:solidFill>
              </a:defRPr>
            </a:lvl1pPr>
            <a:lvl2pPr marL="520246" indent="-228400">
              <a:defRPr sz="2000">
                <a:solidFill>
                  <a:schemeClr val="tx1">
                    <a:lumMod val="65000"/>
                    <a:lumOff val="35000"/>
                  </a:schemeClr>
                </a:solidFill>
              </a:defRPr>
            </a:lvl2pPr>
            <a:lvl3pPr marL="685201" indent="-164956">
              <a:tabLst/>
              <a:defRPr sz="2000">
                <a:solidFill>
                  <a:schemeClr val="tx1">
                    <a:lumMod val="65000"/>
                    <a:lumOff val="35000"/>
                  </a:schemeClr>
                </a:solidFill>
              </a:defRPr>
            </a:lvl3pPr>
            <a:lvl4pPr marL="862846" indent="-177646">
              <a:defRPr sz="2000">
                <a:solidFill>
                  <a:schemeClr val="tx1">
                    <a:lumMod val="65000"/>
                    <a:lumOff val="35000"/>
                  </a:schemeClr>
                </a:solidFill>
              </a:defRPr>
            </a:lvl4pPr>
            <a:lvl5pPr marL="1027802" indent="-164956">
              <a:tabLst/>
              <a:defRPr sz="2000">
                <a:solidFill>
                  <a:schemeClr val="tx1">
                    <a:lumMod val="65000"/>
                    <a:lumOff val="35000"/>
                  </a:schemeClr>
                </a:solidFill>
              </a:defRPr>
            </a:lvl5pPr>
          </a:lstStyle>
          <a:p>
            <a:pPr lvl="0"/>
            <a:r>
              <a:rPr lang="en-US" dirty="0"/>
              <a:t>Text</a:t>
            </a:r>
            <a:endParaRPr lang="ru-RU" dirty="0"/>
          </a:p>
          <a:p>
            <a:pPr lvl="1"/>
            <a:r>
              <a:rPr lang="en-US" dirty="0"/>
              <a:t>Second level</a:t>
            </a:r>
            <a:endParaRPr lang="ru-RU" dirty="0"/>
          </a:p>
          <a:p>
            <a:pPr lvl="2"/>
            <a:r>
              <a:rPr lang="en-US" dirty="0"/>
              <a:t>Third level</a:t>
            </a:r>
            <a:endParaRPr lang="ru-RU" dirty="0"/>
          </a:p>
          <a:p>
            <a:pPr lvl="3"/>
            <a:r>
              <a:rPr lang="en-US" dirty="0"/>
              <a:t>Fourth level</a:t>
            </a:r>
            <a:endParaRPr lang="ru-RU" dirty="0"/>
          </a:p>
          <a:p>
            <a:pPr lvl="4"/>
            <a:r>
              <a:rPr lang="en-US" dirty="0"/>
              <a:t>Fifth level</a:t>
            </a:r>
          </a:p>
        </p:txBody>
      </p:sp>
      <p:sp>
        <p:nvSpPr>
          <p:cNvPr id="5" name="Text Placeholder 3"/>
          <p:cNvSpPr>
            <a:spLocks noGrp="1"/>
          </p:cNvSpPr>
          <p:nvPr>
            <p:ph type="body" sz="quarter" idx="11" hasCustomPrompt="1"/>
          </p:nvPr>
        </p:nvSpPr>
        <p:spPr>
          <a:xfrm>
            <a:off x="6819246" y="2390183"/>
            <a:ext cx="4876885" cy="1797415"/>
          </a:xfrm>
        </p:spPr>
        <p:txBody>
          <a:bodyPr wrap="square">
            <a:spAutoFit/>
          </a:bodyPr>
          <a:lstStyle>
            <a:lvl1pPr marL="281431" indent="-281431">
              <a:spcBef>
                <a:spcPts val="1200"/>
              </a:spcBef>
              <a:buClr>
                <a:schemeClr val="tx2"/>
              </a:buClr>
              <a:buFont typeface="Wingdings" panose="05000000000000000000" pitchFamily="2" charset="2"/>
              <a:buChar char="§"/>
              <a:defRPr sz="3200">
                <a:solidFill>
                  <a:schemeClr val="tx1">
                    <a:lumMod val="65000"/>
                    <a:lumOff val="35000"/>
                  </a:schemeClr>
                </a:solidFill>
              </a:defRPr>
            </a:lvl1pPr>
            <a:lvl2pPr marL="520246" indent="-228400">
              <a:defRPr sz="2000">
                <a:solidFill>
                  <a:schemeClr val="tx1">
                    <a:lumMod val="65000"/>
                    <a:lumOff val="35000"/>
                  </a:schemeClr>
                </a:solidFill>
              </a:defRPr>
            </a:lvl2pPr>
            <a:lvl3pPr marL="685201" indent="-164956">
              <a:tabLst/>
              <a:defRPr sz="2000">
                <a:solidFill>
                  <a:schemeClr val="tx1">
                    <a:lumMod val="65000"/>
                    <a:lumOff val="35000"/>
                  </a:schemeClr>
                </a:solidFill>
              </a:defRPr>
            </a:lvl3pPr>
            <a:lvl4pPr marL="862846" indent="-177646">
              <a:defRPr sz="2000">
                <a:solidFill>
                  <a:schemeClr val="tx1">
                    <a:lumMod val="65000"/>
                    <a:lumOff val="35000"/>
                  </a:schemeClr>
                </a:solidFill>
              </a:defRPr>
            </a:lvl4pPr>
            <a:lvl5pPr marL="1027802" indent="-164956">
              <a:tabLst/>
              <a:defRPr sz="2000">
                <a:solidFill>
                  <a:schemeClr val="tx1">
                    <a:lumMod val="65000"/>
                    <a:lumOff val="35000"/>
                  </a:schemeClr>
                </a:solidFill>
              </a:defRPr>
            </a:lvl5pPr>
          </a:lstStyle>
          <a:p>
            <a:pPr lvl="0"/>
            <a:r>
              <a:rPr lang="en-US" dirty="0"/>
              <a:t>Text</a:t>
            </a:r>
            <a:endParaRPr lang="ru-RU" dirty="0"/>
          </a:p>
          <a:p>
            <a:pPr lvl="1"/>
            <a:r>
              <a:rPr lang="en-US" dirty="0"/>
              <a:t>Second level</a:t>
            </a:r>
            <a:endParaRPr lang="ru-RU" dirty="0"/>
          </a:p>
          <a:p>
            <a:pPr lvl="2"/>
            <a:r>
              <a:rPr lang="en-US" dirty="0"/>
              <a:t>Third level</a:t>
            </a:r>
            <a:endParaRPr lang="ru-RU" dirty="0"/>
          </a:p>
          <a:p>
            <a:pPr lvl="3"/>
            <a:r>
              <a:rPr lang="en-US" dirty="0"/>
              <a:t>Fourth level</a:t>
            </a:r>
            <a:endParaRPr lang="ru-RU" dirty="0"/>
          </a:p>
          <a:p>
            <a:pPr lvl="4"/>
            <a:r>
              <a:rPr lang="en-US" dirty="0"/>
              <a:t>Fifth level</a:t>
            </a:r>
          </a:p>
        </p:txBody>
      </p:sp>
      <p:grpSp>
        <p:nvGrpSpPr>
          <p:cNvPr id="6" name="Группа 5"/>
          <p:cNvGrpSpPr/>
          <p:nvPr userDrawn="1"/>
        </p:nvGrpSpPr>
        <p:grpSpPr>
          <a:xfrm>
            <a:off x="0" y="6222923"/>
            <a:ext cx="12072134" cy="662373"/>
            <a:chOff x="-40944" y="6141034"/>
            <a:chExt cx="12072134" cy="662373"/>
          </a:xfrm>
        </p:grpSpPr>
        <p:pic>
          <p:nvPicPr>
            <p:cNvPr id="7" name="Рисунок 6" descr="1f1357d1472817e9c37a2009c70520f9.png"/>
            <p:cNvPicPr>
              <a:picLocks noChangeAspect="1"/>
            </p:cNvPicPr>
            <p:nvPr userDrawn="1"/>
          </p:nvPicPr>
          <p:blipFill>
            <a:blip r:embed="rId2"/>
            <a:stretch>
              <a:fillRect/>
            </a:stretch>
          </p:blipFill>
          <p:spPr>
            <a:xfrm>
              <a:off x="9859321" y="6359858"/>
              <a:ext cx="1072537" cy="235959"/>
            </a:xfrm>
            <a:prstGeom prst="rect">
              <a:avLst/>
            </a:prstGeom>
          </p:spPr>
        </p:pic>
        <p:pic>
          <p:nvPicPr>
            <p:cNvPr id="8" name="Рисунок 7" descr="group-ib-logo-colored-png.png"/>
            <p:cNvPicPr>
              <a:picLocks noChangeAspect="1"/>
            </p:cNvPicPr>
            <p:nvPr userDrawn="1"/>
          </p:nvPicPr>
          <p:blipFill>
            <a:blip r:embed="rId3"/>
            <a:stretch>
              <a:fillRect/>
            </a:stretch>
          </p:blipFill>
          <p:spPr>
            <a:xfrm>
              <a:off x="11054690" y="6230517"/>
              <a:ext cx="976500" cy="388647"/>
            </a:xfrm>
            <a:prstGeom prst="rect">
              <a:avLst/>
            </a:prstGeom>
          </p:spPr>
        </p:pic>
        <p:pic>
          <p:nvPicPr>
            <p:cNvPr id="9" name="Рисунок 8" descr="IIDF-Logo-1000x300-Blue.png"/>
            <p:cNvPicPr>
              <a:picLocks noChangeAspect="1"/>
            </p:cNvPicPr>
            <p:nvPr userDrawn="1"/>
          </p:nvPicPr>
          <p:blipFill>
            <a:blip r:embed="rId4"/>
            <a:stretch>
              <a:fillRect/>
            </a:stretch>
          </p:blipFill>
          <p:spPr>
            <a:xfrm>
              <a:off x="8879125" y="6340240"/>
              <a:ext cx="892672" cy="267802"/>
            </a:xfrm>
            <a:prstGeom prst="rect">
              <a:avLst/>
            </a:prstGeom>
          </p:spPr>
        </p:pic>
        <p:pic>
          <p:nvPicPr>
            <p:cNvPr id="10" name="Рисунок 9" descr="Microsoft-logo-EPS-300x110.png"/>
            <p:cNvPicPr>
              <a:picLocks noChangeAspect="1"/>
            </p:cNvPicPr>
            <p:nvPr userDrawn="1"/>
          </p:nvPicPr>
          <p:blipFill>
            <a:blip r:embed="rId5"/>
            <a:stretch>
              <a:fillRect/>
            </a:stretch>
          </p:blipFill>
          <p:spPr>
            <a:xfrm>
              <a:off x="-40944" y="6141034"/>
              <a:ext cx="1806470" cy="662373"/>
            </a:xfrm>
            <a:prstGeom prst="rect">
              <a:avLst/>
            </a:prstGeom>
          </p:spPr>
        </p:pic>
      </p:grpSp>
      <p:sp>
        <p:nvSpPr>
          <p:cNvPr id="11" name="Title 1"/>
          <p:cNvSpPr>
            <a:spLocks noGrp="1"/>
          </p:cNvSpPr>
          <p:nvPr userDrawn="1">
            <p:ph type="title" hasCustomPrompt="1"/>
          </p:nvPr>
        </p:nvSpPr>
        <p:spPr>
          <a:xfrm>
            <a:off x="521208" y="393191"/>
            <a:ext cx="11146536" cy="443198"/>
          </a:xfrm>
        </p:spPr>
        <p:txBody>
          <a:bodyPr/>
          <a:lstStyle>
            <a:lvl1pPr>
              <a:defRPr sz="3200">
                <a:solidFill>
                  <a:schemeClr val="tx1">
                    <a:lumMod val="65000"/>
                    <a:lumOff val="35000"/>
                  </a:schemeClr>
                </a:solidFill>
              </a:defRPr>
            </a:lvl1pPr>
          </a:lstStyle>
          <a:p>
            <a:r>
              <a:rPr lang="en-US" dirty="0"/>
              <a:t>General content</a:t>
            </a: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1">
    <p:spTree>
      <p:nvGrpSpPr>
        <p:cNvPr id="1" name=""/>
        <p:cNvGrpSpPr/>
        <p:nvPr/>
      </p:nvGrpSpPr>
      <p:grpSpPr>
        <a:xfrm>
          <a:off x="0" y="0"/>
          <a:ext cx="0" cy="0"/>
          <a:chOff x="0" y="0"/>
          <a:chExt cx="0" cy="0"/>
        </a:xfrm>
      </p:grpSpPr>
      <p:grpSp>
        <p:nvGrpSpPr>
          <p:cNvPr id="3" name="Группа 3"/>
          <p:cNvGrpSpPr/>
          <p:nvPr userDrawn="1"/>
        </p:nvGrpSpPr>
        <p:grpSpPr>
          <a:xfrm>
            <a:off x="0" y="6222923"/>
            <a:ext cx="12072134" cy="662373"/>
            <a:chOff x="-40944" y="6141034"/>
            <a:chExt cx="12072134" cy="662373"/>
          </a:xfrm>
        </p:grpSpPr>
        <p:pic>
          <p:nvPicPr>
            <p:cNvPr id="5" name="Рисунок 4" descr="1f1357d1472817e9c37a2009c70520f9.png"/>
            <p:cNvPicPr>
              <a:picLocks noChangeAspect="1"/>
            </p:cNvPicPr>
            <p:nvPr userDrawn="1"/>
          </p:nvPicPr>
          <p:blipFill>
            <a:blip r:embed="rId2"/>
            <a:stretch>
              <a:fillRect/>
            </a:stretch>
          </p:blipFill>
          <p:spPr>
            <a:xfrm>
              <a:off x="9859321" y="6359858"/>
              <a:ext cx="1072537" cy="235959"/>
            </a:xfrm>
            <a:prstGeom prst="rect">
              <a:avLst/>
            </a:prstGeom>
          </p:spPr>
        </p:pic>
        <p:pic>
          <p:nvPicPr>
            <p:cNvPr id="6" name="Рисунок 5" descr="group-ib-logo-colored-png.png"/>
            <p:cNvPicPr>
              <a:picLocks noChangeAspect="1"/>
            </p:cNvPicPr>
            <p:nvPr userDrawn="1"/>
          </p:nvPicPr>
          <p:blipFill>
            <a:blip r:embed="rId3"/>
            <a:stretch>
              <a:fillRect/>
            </a:stretch>
          </p:blipFill>
          <p:spPr>
            <a:xfrm>
              <a:off x="11054690" y="6230517"/>
              <a:ext cx="976500" cy="388647"/>
            </a:xfrm>
            <a:prstGeom prst="rect">
              <a:avLst/>
            </a:prstGeom>
          </p:spPr>
        </p:pic>
        <p:pic>
          <p:nvPicPr>
            <p:cNvPr id="7" name="Рисунок 6" descr="IIDF-Logo-1000x300-Blue.png"/>
            <p:cNvPicPr>
              <a:picLocks noChangeAspect="1"/>
            </p:cNvPicPr>
            <p:nvPr userDrawn="1"/>
          </p:nvPicPr>
          <p:blipFill>
            <a:blip r:embed="rId4"/>
            <a:stretch>
              <a:fillRect/>
            </a:stretch>
          </p:blipFill>
          <p:spPr>
            <a:xfrm>
              <a:off x="8879125" y="6340240"/>
              <a:ext cx="892672" cy="267802"/>
            </a:xfrm>
            <a:prstGeom prst="rect">
              <a:avLst/>
            </a:prstGeom>
          </p:spPr>
        </p:pic>
        <p:pic>
          <p:nvPicPr>
            <p:cNvPr id="8" name="Рисунок 7" descr="Microsoft-logo-EPS-300x110.png"/>
            <p:cNvPicPr>
              <a:picLocks noChangeAspect="1"/>
            </p:cNvPicPr>
            <p:nvPr userDrawn="1"/>
          </p:nvPicPr>
          <p:blipFill>
            <a:blip r:embed="rId5"/>
            <a:stretch>
              <a:fillRect/>
            </a:stretch>
          </p:blipFill>
          <p:spPr>
            <a:xfrm>
              <a:off x="-40944" y="6141034"/>
              <a:ext cx="1806470" cy="662373"/>
            </a:xfrm>
            <a:prstGeom prst="rect">
              <a:avLst/>
            </a:prstGeom>
          </p:spPr>
        </p:pic>
      </p:grpSp>
      <p:graphicFrame>
        <p:nvGraphicFramePr>
          <p:cNvPr id="9" name="Диаграмма 8"/>
          <p:cNvGraphicFramePr/>
          <p:nvPr userDrawn="1"/>
        </p:nvGraphicFramePr>
        <p:xfrm>
          <a:off x="1378424" y="1279930"/>
          <a:ext cx="9730853" cy="4370243"/>
        </p:xfrm>
        <a:graphic>
          <a:graphicData uri="http://schemas.openxmlformats.org/drawingml/2006/chart">
            <c:chart xmlns:c="http://schemas.openxmlformats.org/drawingml/2006/chart" xmlns:r="http://schemas.openxmlformats.org/officeDocument/2006/relationships" r:id="rId6"/>
          </a:graphicData>
        </a:graphic>
      </p:graphicFrame>
      <p:sp>
        <p:nvSpPr>
          <p:cNvPr id="10" name="Title 1"/>
          <p:cNvSpPr txBox="1">
            <a:spLocks/>
          </p:cNvSpPr>
          <p:nvPr userDrawn="1"/>
        </p:nvSpPr>
        <p:spPr>
          <a:xfrm>
            <a:off x="521208" y="393192"/>
            <a:ext cx="11146536" cy="443198"/>
          </a:xfrm>
          <a:prstGeom prst="rect">
            <a:avLst/>
          </a:prstGeom>
        </p:spPr>
        <p:txBody>
          <a:bodyPr vert="horz" wrap="square" lIns="0" tIns="0" rIns="0" bIns="0" rtlCol="0" anchor="t">
            <a:spAutoFit/>
          </a:body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100" normalizeH="0" baseline="0" noProof="0" dirty="0">
                <a:ln w="3175">
                  <a:noFill/>
                </a:ln>
                <a:solidFill>
                  <a:schemeClr val="tx1">
                    <a:lumMod val="65000"/>
                    <a:lumOff val="35000"/>
                  </a:schemeClr>
                </a:solidFill>
                <a:effectLst/>
                <a:uLnTx/>
                <a:uFillTx/>
                <a:latin typeface="Segoe UI Light" pitchFamily="34" charset="0"/>
                <a:ea typeface="+mn-ea"/>
                <a:cs typeface="Arial" charset="0"/>
              </a:rPr>
              <a:t>General content</a:t>
            </a: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rt2">
    <p:spTree>
      <p:nvGrpSpPr>
        <p:cNvPr id="1" name=""/>
        <p:cNvGrpSpPr/>
        <p:nvPr/>
      </p:nvGrpSpPr>
      <p:grpSpPr>
        <a:xfrm>
          <a:off x="0" y="0"/>
          <a:ext cx="0" cy="0"/>
          <a:chOff x="0" y="0"/>
          <a:chExt cx="0" cy="0"/>
        </a:xfrm>
      </p:grpSpPr>
      <p:sp>
        <p:nvSpPr>
          <p:cNvPr id="3" name="Title 1"/>
          <p:cNvSpPr txBox="1">
            <a:spLocks/>
          </p:cNvSpPr>
          <p:nvPr userDrawn="1"/>
        </p:nvSpPr>
        <p:spPr>
          <a:xfrm>
            <a:off x="521208" y="393192"/>
            <a:ext cx="11146536" cy="443198"/>
          </a:xfrm>
          <a:prstGeom prst="rect">
            <a:avLst/>
          </a:prstGeom>
        </p:spPr>
        <p:txBody>
          <a:bodyPr vert="horz" wrap="square" lIns="0" tIns="0" rIns="0" bIns="0" rtlCol="0" anchor="t">
            <a:spAutoFit/>
          </a:body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100" normalizeH="0" baseline="0" noProof="0" dirty="0">
                <a:ln w="3175">
                  <a:noFill/>
                </a:ln>
                <a:solidFill>
                  <a:schemeClr val="tx1">
                    <a:lumMod val="65000"/>
                    <a:lumOff val="35000"/>
                  </a:schemeClr>
                </a:solidFill>
                <a:effectLst/>
                <a:uLnTx/>
                <a:uFillTx/>
                <a:latin typeface="Segoe UI Light" pitchFamily="34" charset="0"/>
                <a:ea typeface="+mn-ea"/>
                <a:cs typeface="Arial" charset="0"/>
              </a:rPr>
              <a:t>General content</a:t>
            </a:r>
          </a:p>
        </p:txBody>
      </p:sp>
      <p:graphicFrame>
        <p:nvGraphicFramePr>
          <p:cNvPr id="4" name="Chart 13"/>
          <p:cNvGraphicFramePr/>
          <p:nvPr userDrawn="1">
            <p:extLst>
              <p:ext uri="{D42A27DB-BD31-4B8C-83A1-F6EECF244321}">
                <p14:modId xmlns:p14="http://schemas.microsoft.com/office/powerpoint/2010/main" val="1059126503"/>
              </p:ext>
            </p:extLst>
          </p:nvPr>
        </p:nvGraphicFramePr>
        <p:xfrm>
          <a:off x="3265098" y="1751095"/>
          <a:ext cx="5713221" cy="4224075"/>
        </p:xfrm>
        <a:graphic>
          <a:graphicData uri="http://schemas.openxmlformats.org/drawingml/2006/chart">
            <c:chart xmlns:c="http://schemas.openxmlformats.org/drawingml/2006/chart" xmlns:r="http://schemas.openxmlformats.org/officeDocument/2006/relationships" r:id="rId2"/>
          </a:graphicData>
        </a:graphic>
      </p:graphicFrame>
      <p:sp>
        <p:nvSpPr>
          <p:cNvPr id="5" name="Content Placeholder 8"/>
          <p:cNvSpPr txBox="1">
            <a:spLocks/>
          </p:cNvSpPr>
          <p:nvPr userDrawn="1"/>
        </p:nvSpPr>
        <p:spPr>
          <a:xfrm>
            <a:off x="3270628" y="976386"/>
            <a:ext cx="5647569" cy="504201"/>
          </a:xfrm>
          <a:prstGeom prst="rect">
            <a:avLst/>
          </a:prstGeom>
        </p:spPr>
        <p:txBody>
          <a:bodyPr/>
          <a:lstStyle>
            <a:lvl1pPr marL="339669" marR="0" indent="-339669" algn="l" defTabSz="914211" rtl="0" eaLnBrk="1" fontAlgn="auto" latinLnBrk="0" hangingPunct="1">
              <a:lnSpc>
                <a:spcPct val="90000"/>
              </a:lnSpc>
              <a:spcBef>
                <a:spcPct val="20000"/>
              </a:spcBef>
              <a:spcAft>
                <a:spcPts val="0"/>
              </a:spcAft>
              <a:buClrTx/>
              <a:buSzPct val="90000"/>
              <a:buFont typeface="Arial" pitchFamily="34" charset="0"/>
              <a:buChar char="•"/>
              <a:tabLst/>
              <a:defRPr sz="3600" kern="1200" spc="-71" baseline="0">
                <a:gradFill>
                  <a:gsLst>
                    <a:gs pos="1250">
                      <a:schemeClr val="tx1"/>
                    </a:gs>
                    <a:gs pos="100000">
                      <a:schemeClr val="tx1"/>
                    </a:gs>
                  </a:gsLst>
                  <a:lin ang="5400000" scaled="0"/>
                </a:gradFill>
                <a:latin typeface="+mj-lt"/>
                <a:ea typeface="+mn-ea"/>
                <a:cs typeface="+mn-cs"/>
              </a:defRPr>
            </a:lvl1pPr>
            <a:lvl2pPr marL="572992" marR="0" indent="-233324" algn="l" defTabSz="914211" rtl="0" eaLnBrk="1" fontAlgn="auto" latinLnBrk="0" hangingPunct="1">
              <a:lnSpc>
                <a:spcPct val="90000"/>
              </a:lnSpc>
              <a:spcBef>
                <a:spcPct val="20000"/>
              </a:spcBef>
              <a:spcAft>
                <a:spcPts val="0"/>
              </a:spcAft>
              <a:buClrTx/>
              <a:buSzPct val="90000"/>
              <a:buFont typeface="Wingdings"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798380" marR="0" indent="-225387" algn="l" defTabSz="914211" rtl="0" eaLnBrk="1" fontAlgn="auto" latinLnBrk="0" hangingPunct="1">
              <a:lnSpc>
                <a:spcPct val="90000"/>
              </a:lnSpc>
              <a:spcBef>
                <a:spcPct val="20000"/>
              </a:spcBef>
              <a:spcAft>
                <a:spcPts val="0"/>
              </a:spcAft>
              <a:buClrTx/>
              <a:buSzPct val="90000"/>
              <a:buFont typeface="Wingdings" pitchFamily="2" charset="2"/>
              <a:buChar char=""/>
              <a:tabLst>
                <a:tab pos="798380" algn="l"/>
              </a:tabLst>
              <a:defRPr sz="2400" kern="1200" spc="0" baseline="0">
                <a:gradFill>
                  <a:gsLst>
                    <a:gs pos="1250">
                      <a:schemeClr val="tx1"/>
                    </a:gs>
                    <a:gs pos="100000">
                      <a:schemeClr val="tx1"/>
                    </a:gs>
                  </a:gsLst>
                  <a:lin ang="5400000" scaled="0"/>
                </a:gradFill>
                <a:latin typeface="+mn-lt"/>
                <a:ea typeface="+mn-ea"/>
                <a:cs typeface="+mn-cs"/>
              </a:defRPr>
            </a:lvl3pPr>
            <a:lvl4pPr marL="1030117" marR="0" indent="-231735" algn="l" defTabSz="914211" rtl="0" eaLnBrk="1" fontAlgn="auto" latinLnBrk="0" hangingPunct="1">
              <a:lnSpc>
                <a:spcPct val="90000"/>
              </a:lnSpc>
              <a:spcBef>
                <a:spcPct val="20000"/>
              </a:spcBef>
              <a:spcAft>
                <a:spcPts val="0"/>
              </a:spcAft>
              <a:buClrTx/>
              <a:buSzPct val="90000"/>
              <a:buFont typeface="Wingdings"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5504" marR="0" indent="-225387" algn="l" defTabSz="914211" rtl="0" eaLnBrk="1" fontAlgn="auto" latinLnBrk="0" hangingPunct="1">
              <a:lnSpc>
                <a:spcPct val="90000"/>
              </a:lnSpc>
              <a:spcBef>
                <a:spcPct val="20000"/>
              </a:spcBef>
              <a:spcAft>
                <a:spcPts val="0"/>
              </a:spcAft>
              <a:buClrTx/>
              <a:buSzPct val="90000"/>
              <a:buFont typeface="Wingdings" pitchFamily="2" charset="2"/>
              <a:buChar char=""/>
              <a:tabLst>
                <a:tab pos="1255504" algn="l"/>
              </a:tabLst>
              <a:defRPr sz="2000" kern="1200" spc="0" baseline="0">
                <a:gradFill>
                  <a:gsLst>
                    <a:gs pos="1250">
                      <a:schemeClr val="tx1"/>
                    </a:gs>
                    <a:gs pos="100000">
                      <a:schemeClr val="tx1"/>
                    </a:gs>
                  </a:gsLst>
                  <a:lin ang="5400000" scaled="0"/>
                </a:gradFill>
                <a:latin typeface="+mn-lt"/>
                <a:ea typeface="+mn-ea"/>
                <a:cs typeface="+mn-cs"/>
              </a:defRPr>
            </a:lvl5pPr>
            <a:lvl6pPr marL="2514083" indent="-228553" algn="l" defTabSz="9142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185" indent="-228553" algn="l" defTabSz="9142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292" indent="-228553" algn="l" defTabSz="9142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397" indent="-228553" algn="l" defTabSz="9142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spcAft>
                <a:spcPts val="1200"/>
              </a:spcAft>
              <a:buNone/>
            </a:pPr>
            <a:r>
              <a:rPr lang="en-US" sz="2800" dirty="0">
                <a:solidFill>
                  <a:schemeClr val="tx1">
                    <a:lumMod val="65000"/>
                    <a:lumOff val="35000"/>
                  </a:schemeClr>
                </a:solidFill>
              </a:rPr>
              <a:t>Chart title</a:t>
            </a:r>
          </a:p>
        </p:txBody>
      </p:sp>
      <p:grpSp>
        <p:nvGrpSpPr>
          <p:cNvPr id="6" name="Группа 5"/>
          <p:cNvGrpSpPr/>
          <p:nvPr userDrawn="1"/>
        </p:nvGrpSpPr>
        <p:grpSpPr>
          <a:xfrm>
            <a:off x="0" y="6222923"/>
            <a:ext cx="12072134" cy="662373"/>
            <a:chOff x="-40944" y="6141034"/>
            <a:chExt cx="12072134" cy="662373"/>
          </a:xfrm>
        </p:grpSpPr>
        <p:pic>
          <p:nvPicPr>
            <p:cNvPr id="7" name="Рисунок 6" descr="1f1357d1472817e9c37a2009c70520f9.png"/>
            <p:cNvPicPr>
              <a:picLocks noChangeAspect="1"/>
            </p:cNvPicPr>
            <p:nvPr userDrawn="1"/>
          </p:nvPicPr>
          <p:blipFill>
            <a:blip r:embed="rId3"/>
            <a:stretch>
              <a:fillRect/>
            </a:stretch>
          </p:blipFill>
          <p:spPr>
            <a:xfrm>
              <a:off x="9859321" y="6359858"/>
              <a:ext cx="1072537" cy="235959"/>
            </a:xfrm>
            <a:prstGeom prst="rect">
              <a:avLst/>
            </a:prstGeom>
          </p:spPr>
        </p:pic>
        <p:pic>
          <p:nvPicPr>
            <p:cNvPr id="8" name="Рисунок 7" descr="group-ib-logo-colored-png.png"/>
            <p:cNvPicPr>
              <a:picLocks noChangeAspect="1"/>
            </p:cNvPicPr>
            <p:nvPr userDrawn="1"/>
          </p:nvPicPr>
          <p:blipFill>
            <a:blip r:embed="rId4"/>
            <a:stretch>
              <a:fillRect/>
            </a:stretch>
          </p:blipFill>
          <p:spPr>
            <a:xfrm>
              <a:off x="11054690" y="6230517"/>
              <a:ext cx="976500" cy="388647"/>
            </a:xfrm>
            <a:prstGeom prst="rect">
              <a:avLst/>
            </a:prstGeom>
          </p:spPr>
        </p:pic>
        <p:pic>
          <p:nvPicPr>
            <p:cNvPr id="9" name="Рисунок 8" descr="IIDF-Logo-1000x300-Blue.png"/>
            <p:cNvPicPr>
              <a:picLocks noChangeAspect="1"/>
            </p:cNvPicPr>
            <p:nvPr userDrawn="1"/>
          </p:nvPicPr>
          <p:blipFill>
            <a:blip r:embed="rId5"/>
            <a:stretch>
              <a:fillRect/>
            </a:stretch>
          </p:blipFill>
          <p:spPr>
            <a:xfrm>
              <a:off x="8879125" y="6340240"/>
              <a:ext cx="892672" cy="267802"/>
            </a:xfrm>
            <a:prstGeom prst="rect">
              <a:avLst/>
            </a:prstGeom>
          </p:spPr>
        </p:pic>
        <p:pic>
          <p:nvPicPr>
            <p:cNvPr id="10" name="Рисунок 9" descr="Microsoft-logo-EPS-300x110.png"/>
            <p:cNvPicPr>
              <a:picLocks noChangeAspect="1"/>
            </p:cNvPicPr>
            <p:nvPr userDrawn="1"/>
          </p:nvPicPr>
          <p:blipFill>
            <a:blip r:embed="rId6"/>
            <a:stretch>
              <a:fillRect/>
            </a:stretch>
          </p:blipFill>
          <p:spPr>
            <a:xfrm>
              <a:off x="-40944" y="6141034"/>
              <a:ext cx="1806470" cy="662373"/>
            </a:xfrm>
            <a:prstGeom prst="rect">
              <a:avLst/>
            </a:prstGeom>
          </p:spPr>
        </p:pic>
      </p:gr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rt3">
    <p:spTree>
      <p:nvGrpSpPr>
        <p:cNvPr id="1" name=""/>
        <p:cNvGrpSpPr/>
        <p:nvPr/>
      </p:nvGrpSpPr>
      <p:grpSpPr>
        <a:xfrm>
          <a:off x="0" y="0"/>
          <a:ext cx="0" cy="0"/>
          <a:chOff x="0" y="0"/>
          <a:chExt cx="0" cy="0"/>
        </a:xfrm>
      </p:grpSpPr>
      <p:sp>
        <p:nvSpPr>
          <p:cNvPr id="3" name="Title 1"/>
          <p:cNvSpPr>
            <a:spLocks noGrp="1"/>
          </p:cNvSpPr>
          <p:nvPr userDrawn="1">
            <p:ph type="title" hasCustomPrompt="1"/>
          </p:nvPr>
        </p:nvSpPr>
        <p:spPr>
          <a:xfrm>
            <a:off x="521208" y="393192"/>
            <a:ext cx="11146536" cy="443198"/>
          </a:xfrm>
        </p:spPr>
        <p:txBody>
          <a:bodyPr/>
          <a:lstStyle>
            <a:lvl1pPr>
              <a:defRPr sz="3200">
                <a:solidFill>
                  <a:schemeClr val="tx1">
                    <a:lumMod val="65000"/>
                    <a:lumOff val="35000"/>
                  </a:schemeClr>
                </a:solidFill>
              </a:defRPr>
            </a:lvl1pPr>
          </a:lstStyle>
          <a:p>
            <a:r>
              <a:rPr lang="en-US" dirty="0"/>
              <a:t>General content</a:t>
            </a:r>
          </a:p>
        </p:txBody>
      </p:sp>
      <p:sp>
        <p:nvSpPr>
          <p:cNvPr id="4" name="Content Placeholder 8"/>
          <p:cNvSpPr txBox="1">
            <a:spLocks/>
          </p:cNvSpPr>
          <p:nvPr userDrawn="1"/>
        </p:nvSpPr>
        <p:spPr>
          <a:xfrm>
            <a:off x="3270628" y="976386"/>
            <a:ext cx="5647569" cy="504201"/>
          </a:xfrm>
          <a:prstGeom prst="rect">
            <a:avLst/>
          </a:prstGeom>
        </p:spPr>
        <p:txBody>
          <a:bodyPr/>
          <a:lstStyle>
            <a:lvl1pPr marL="339669" marR="0" indent="-339669" algn="l" defTabSz="914211" rtl="0" eaLnBrk="1" fontAlgn="auto" latinLnBrk="0" hangingPunct="1">
              <a:lnSpc>
                <a:spcPct val="90000"/>
              </a:lnSpc>
              <a:spcBef>
                <a:spcPct val="20000"/>
              </a:spcBef>
              <a:spcAft>
                <a:spcPts val="0"/>
              </a:spcAft>
              <a:buClrTx/>
              <a:buSzPct val="90000"/>
              <a:buFont typeface="Arial" pitchFamily="34" charset="0"/>
              <a:buChar char="•"/>
              <a:tabLst/>
              <a:defRPr sz="3600" kern="1200" spc="-71" baseline="0">
                <a:gradFill>
                  <a:gsLst>
                    <a:gs pos="1250">
                      <a:schemeClr val="tx1"/>
                    </a:gs>
                    <a:gs pos="100000">
                      <a:schemeClr val="tx1"/>
                    </a:gs>
                  </a:gsLst>
                  <a:lin ang="5400000" scaled="0"/>
                </a:gradFill>
                <a:latin typeface="+mj-lt"/>
                <a:ea typeface="+mn-ea"/>
                <a:cs typeface="+mn-cs"/>
              </a:defRPr>
            </a:lvl1pPr>
            <a:lvl2pPr marL="572992" marR="0" indent="-233324" algn="l" defTabSz="914211" rtl="0" eaLnBrk="1" fontAlgn="auto" latinLnBrk="0" hangingPunct="1">
              <a:lnSpc>
                <a:spcPct val="90000"/>
              </a:lnSpc>
              <a:spcBef>
                <a:spcPct val="20000"/>
              </a:spcBef>
              <a:spcAft>
                <a:spcPts val="0"/>
              </a:spcAft>
              <a:buClrTx/>
              <a:buSzPct val="90000"/>
              <a:buFont typeface="Wingdings"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798380" marR="0" indent="-225387" algn="l" defTabSz="914211" rtl="0" eaLnBrk="1" fontAlgn="auto" latinLnBrk="0" hangingPunct="1">
              <a:lnSpc>
                <a:spcPct val="90000"/>
              </a:lnSpc>
              <a:spcBef>
                <a:spcPct val="20000"/>
              </a:spcBef>
              <a:spcAft>
                <a:spcPts val="0"/>
              </a:spcAft>
              <a:buClrTx/>
              <a:buSzPct val="90000"/>
              <a:buFont typeface="Wingdings" pitchFamily="2" charset="2"/>
              <a:buChar char=""/>
              <a:tabLst>
                <a:tab pos="798380" algn="l"/>
              </a:tabLst>
              <a:defRPr sz="2400" kern="1200" spc="0" baseline="0">
                <a:gradFill>
                  <a:gsLst>
                    <a:gs pos="1250">
                      <a:schemeClr val="tx1"/>
                    </a:gs>
                    <a:gs pos="100000">
                      <a:schemeClr val="tx1"/>
                    </a:gs>
                  </a:gsLst>
                  <a:lin ang="5400000" scaled="0"/>
                </a:gradFill>
                <a:latin typeface="+mn-lt"/>
                <a:ea typeface="+mn-ea"/>
                <a:cs typeface="+mn-cs"/>
              </a:defRPr>
            </a:lvl3pPr>
            <a:lvl4pPr marL="1030117" marR="0" indent="-231735" algn="l" defTabSz="914211" rtl="0" eaLnBrk="1" fontAlgn="auto" latinLnBrk="0" hangingPunct="1">
              <a:lnSpc>
                <a:spcPct val="90000"/>
              </a:lnSpc>
              <a:spcBef>
                <a:spcPct val="20000"/>
              </a:spcBef>
              <a:spcAft>
                <a:spcPts val="0"/>
              </a:spcAft>
              <a:buClrTx/>
              <a:buSzPct val="90000"/>
              <a:buFont typeface="Wingdings"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5504" marR="0" indent="-225387" algn="l" defTabSz="914211" rtl="0" eaLnBrk="1" fontAlgn="auto" latinLnBrk="0" hangingPunct="1">
              <a:lnSpc>
                <a:spcPct val="90000"/>
              </a:lnSpc>
              <a:spcBef>
                <a:spcPct val="20000"/>
              </a:spcBef>
              <a:spcAft>
                <a:spcPts val="0"/>
              </a:spcAft>
              <a:buClrTx/>
              <a:buSzPct val="90000"/>
              <a:buFont typeface="Wingdings" pitchFamily="2" charset="2"/>
              <a:buChar char=""/>
              <a:tabLst>
                <a:tab pos="1255504" algn="l"/>
              </a:tabLst>
              <a:defRPr sz="2000" kern="1200" spc="0" baseline="0">
                <a:gradFill>
                  <a:gsLst>
                    <a:gs pos="1250">
                      <a:schemeClr val="tx1"/>
                    </a:gs>
                    <a:gs pos="100000">
                      <a:schemeClr val="tx1"/>
                    </a:gs>
                  </a:gsLst>
                  <a:lin ang="5400000" scaled="0"/>
                </a:gradFill>
                <a:latin typeface="+mn-lt"/>
                <a:ea typeface="+mn-ea"/>
                <a:cs typeface="+mn-cs"/>
              </a:defRPr>
            </a:lvl5pPr>
            <a:lvl6pPr marL="2514083" indent="-228553" algn="l" defTabSz="9142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185" indent="-228553" algn="l" defTabSz="9142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292" indent="-228553" algn="l" defTabSz="9142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397" indent="-228553" algn="l" defTabSz="9142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spcAft>
                <a:spcPts val="1200"/>
              </a:spcAft>
              <a:buNone/>
            </a:pPr>
            <a:r>
              <a:rPr lang="en-US" sz="2800" dirty="0">
                <a:solidFill>
                  <a:schemeClr val="tx1">
                    <a:lumMod val="65000"/>
                    <a:lumOff val="35000"/>
                  </a:schemeClr>
                </a:solidFill>
              </a:rPr>
              <a:t>Chart title</a:t>
            </a:r>
          </a:p>
        </p:txBody>
      </p:sp>
      <p:graphicFrame>
        <p:nvGraphicFramePr>
          <p:cNvPr id="5" name="Chart 13"/>
          <p:cNvGraphicFramePr/>
          <p:nvPr userDrawn="1">
            <p:extLst>
              <p:ext uri="{D42A27DB-BD31-4B8C-83A1-F6EECF244321}">
                <p14:modId xmlns:p14="http://schemas.microsoft.com/office/powerpoint/2010/main" val="4170514361"/>
              </p:ext>
            </p:extLst>
          </p:nvPr>
        </p:nvGraphicFramePr>
        <p:xfrm>
          <a:off x="2793114" y="1694909"/>
          <a:ext cx="6278497" cy="4404359"/>
        </p:xfrm>
        <a:graphic>
          <a:graphicData uri="http://schemas.openxmlformats.org/drawingml/2006/chart">
            <c:chart xmlns:c="http://schemas.openxmlformats.org/drawingml/2006/chart" xmlns:r="http://schemas.openxmlformats.org/officeDocument/2006/relationships" r:id="rId2"/>
          </a:graphicData>
        </a:graphic>
      </p:graphicFrame>
      <p:grpSp>
        <p:nvGrpSpPr>
          <p:cNvPr id="6" name="Группа 5"/>
          <p:cNvGrpSpPr/>
          <p:nvPr userDrawn="1"/>
        </p:nvGrpSpPr>
        <p:grpSpPr>
          <a:xfrm>
            <a:off x="0" y="6222923"/>
            <a:ext cx="12072134" cy="662373"/>
            <a:chOff x="-40944" y="6141034"/>
            <a:chExt cx="12072134" cy="662373"/>
          </a:xfrm>
        </p:grpSpPr>
        <p:pic>
          <p:nvPicPr>
            <p:cNvPr id="7" name="Рисунок 6" descr="1f1357d1472817e9c37a2009c70520f9.png"/>
            <p:cNvPicPr>
              <a:picLocks noChangeAspect="1"/>
            </p:cNvPicPr>
            <p:nvPr userDrawn="1"/>
          </p:nvPicPr>
          <p:blipFill>
            <a:blip r:embed="rId3"/>
            <a:stretch>
              <a:fillRect/>
            </a:stretch>
          </p:blipFill>
          <p:spPr>
            <a:xfrm>
              <a:off x="9859321" y="6359858"/>
              <a:ext cx="1072537" cy="235959"/>
            </a:xfrm>
            <a:prstGeom prst="rect">
              <a:avLst/>
            </a:prstGeom>
          </p:spPr>
        </p:pic>
        <p:pic>
          <p:nvPicPr>
            <p:cNvPr id="8" name="Рисунок 7" descr="group-ib-logo-colored-png.png"/>
            <p:cNvPicPr>
              <a:picLocks noChangeAspect="1"/>
            </p:cNvPicPr>
            <p:nvPr userDrawn="1"/>
          </p:nvPicPr>
          <p:blipFill>
            <a:blip r:embed="rId4"/>
            <a:stretch>
              <a:fillRect/>
            </a:stretch>
          </p:blipFill>
          <p:spPr>
            <a:xfrm>
              <a:off x="11054690" y="6230517"/>
              <a:ext cx="976500" cy="388647"/>
            </a:xfrm>
            <a:prstGeom prst="rect">
              <a:avLst/>
            </a:prstGeom>
          </p:spPr>
        </p:pic>
        <p:pic>
          <p:nvPicPr>
            <p:cNvPr id="9" name="Рисунок 8" descr="IIDF-Logo-1000x300-Blue.png"/>
            <p:cNvPicPr>
              <a:picLocks noChangeAspect="1"/>
            </p:cNvPicPr>
            <p:nvPr userDrawn="1"/>
          </p:nvPicPr>
          <p:blipFill>
            <a:blip r:embed="rId5"/>
            <a:stretch>
              <a:fillRect/>
            </a:stretch>
          </p:blipFill>
          <p:spPr>
            <a:xfrm>
              <a:off x="8879125" y="6340240"/>
              <a:ext cx="892672" cy="267802"/>
            </a:xfrm>
            <a:prstGeom prst="rect">
              <a:avLst/>
            </a:prstGeom>
          </p:spPr>
        </p:pic>
        <p:pic>
          <p:nvPicPr>
            <p:cNvPr id="10" name="Рисунок 9" descr="Microsoft-logo-EPS-300x110.png"/>
            <p:cNvPicPr>
              <a:picLocks noChangeAspect="1"/>
            </p:cNvPicPr>
            <p:nvPr userDrawn="1"/>
          </p:nvPicPr>
          <p:blipFill>
            <a:blip r:embed="rId6"/>
            <a:stretch>
              <a:fillRect/>
            </a:stretch>
          </p:blipFill>
          <p:spPr>
            <a:xfrm>
              <a:off x="-40944" y="6141034"/>
              <a:ext cx="1806470" cy="662373"/>
            </a:xfrm>
            <a:prstGeom prst="rect">
              <a:avLst/>
            </a:prstGeom>
          </p:spPr>
        </p:pic>
      </p:gr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rt4">
    <p:spTree>
      <p:nvGrpSpPr>
        <p:cNvPr id="1" name=""/>
        <p:cNvGrpSpPr/>
        <p:nvPr/>
      </p:nvGrpSpPr>
      <p:grpSpPr>
        <a:xfrm>
          <a:off x="0" y="0"/>
          <a:ext cx="0" cy="0"/>
          <a:chOff x="0" y="0"/>
          <a:chExt cx="0" cy="0"/>
        </a:xfrm>
      </p:grpSpPr>
      <p:graphicFrame>
        <p:nvGraphicFramePr>
          <p:cNvPr id="3" name="Диаграмма 2"/>
          <p:cNvGraphicFramePr/>
          <p:nvPr userDrawn="1"/>
        </p:nvGraphicFramePr>
        <p:xfrm>
          <a:off x="996287" y="1484647"/>
          <a:ext cx="10290412" cy="3674207"/>
        </p:xfrm>
        <a:graphic>
          <a:graphicData uri="http://schemas.openxmlformats.org/drawingml/2006/chart">
            <c:chart xmlns:c="http://schemas.openxmlformats.org/drawingml/2006/chart" xmlns:r="http://schemas.openxmlformats.org/officeDocument/2006/relationships" r:id="rId2"/>
          </a:graphicData>
        </a:graphic>
      </p:graphicFrame>
      <p:grpSp>
        <p:nvGrpSpPr>
          <p:cNvPr id="4" name="Группа 3"/>
          <p:cNvGrpSpPr/>
          <p:nvPr userDrawn="1"/>
        </p:nvGrpSpPr>
        <p:grpSpPr>
          <a:xfrm>
            <a:off x="0" y="6222923"/>
            <a:ext cx="12072134" cy="662373"/>
            <a:chOff x="-40944" y="6141034"/>
            <a:chExt cx="12072134" cy="662373"/>
          </a:xfrm>
        </p:grpSpPr>
        <p:pic>
          <p:nvPicPr>
            <p:cNvPr id="5" name="Рисунок 4" descr="1f1357d1472817e9c37a2009c70520f9.png"/>
            <p:cNvPicPr>
              <a:picLocks noChangeAspect="1"/>
            </p:cNvPicPr>
            <p:nvPr userDrawn="1"/>
          </p:nvPicPr>
          <p:blipFill>
            <a:blip r:embed="rId3"/>
            <a:stretch>
              <a:fillRect/>
            </a:stretch>
          </p:blipFill>
          <p:spPr>
            <a:xfrm>
              <a:off x="9859321" y="6359858"/>
              <a:ext cx="1072537" cy="235959"/>
            </a:xfrm>
            <a:prstGeom prst="rect">
              <a:avLst/>
            </a:prstGeom>
          </p:spPr>
        </p:pic>
        <p:pic>
          <p:nvPicPr>
            <p:cNvPr id="6" name="Рисунок 5" descr="group-ib-logo-colored-png.png"/>
            <p:cNvPicPr>
              <a:picLocks noChangeAspect="1"/>
            </p:cNvPicPr>
            <p:nvPr userDrawn="1"/>
          </p:nvPicPr>
          <p:blipFill>
            <a:blip r:embed="rId4"/>
            <a:stretch>
              <a:fillRect/>
            </a:stretch>
          </p:blipFill>
          <p:spPr>
            <a:xfrm>
              <a:off x="11054690" y="6230517"/>
              <a:ext cx="976500" cy="388647"/>
            </a:xfrm>
            <a:prstGeom prst="rect">
              <a:avLst/>
            </a:prstGeom>
          </p:spPr>
        </p:pic>
        <p:pic>
          <p:nvPicPr>
            <p:cNvPr id="7" name="Рисунок 6" descr="IIDF-Logo-1000x300-Blue.png"/>
            <p:cNvPicPr>
              <a:picLocks noChangeAspect="1"/>
            </p:cNvPicPr>
            <p:nvPr userDrawn="1"/>
          </p:nvPicPr>
          <p:blipFill>
            <a:blip r:embed="rId5"/>
            <a:stretch>
              <a:fillRect/>
            </a:stretch>
          </p:blipFill>
          <p:spPr>
            <a:xfrm>
              <a:off x="8879125" y="6340240"/>
              <a:ext cx="892672" cy="267802"/>
            </a:xfrm>
            <a:prstGeom prst="rect">
              <a:avLst/>
            </a:prstGeom>
          </p:spPr>
        </p:pic>
        <p:pic>
          <p:nvPicPr>
            <p:cNvPr id="8" name="Рисунок 7" descr="Microsoft-logo-EPS-300x110.png"/>
            <p:cNvPicPr>
              <a:picLocks noChangeAspect="1"/>
            </p:cNvPicPr>
            <p:nvPr userDrawn="1"/>
          </p:nvPicPr>
          <p:blipFill>
            <a:blip r:embed="rId6"/>
            <a:stretch>
              <a:fillRect/>
            </a:stretch>
          </p:blipFill>
          <p:spPr>
            <a:xfrm>
              <a:off x="-40944" y="6141034"/>
              <a:ext cx="1806470" cy="662373"/>
            </a:xfrm>
            <a:prstGeom prst="rect">
              <a:avLst/>
            </a:prstGeom>
          </p:spPr>
        </p:pic>
      </p:grpSp>
      <p:sp>
        <p:nvSpPr>
          <p:cNvPr id="9" name="Title 1"/>
          <p:cNvSpPr txBox="1">
            <a:spLocks/>
          </p:cNvSpPr>
          <p:nvPr userDrawn="1"/>
        </p:nvSpPr>
        <p:spPr>
          <a:xfrm>
            <a:off x="521208" y="393192"/>
            <a:ext cx="11146536" cy="443198"/>
          </a:xfrm>
          <a:prstGeom prst="rect">
            <a:avLst/>
          </a:prstGeom>
        </p:spPr>
        <p:txBody>
          <a:bodyPr vert="horz" wrap="square" lIns="0" tIns="0" rIns="0" bIns="0" rtlCol="0" anchor="t">
            <a:spAutoFit/>
          </a:bodyPr>
          <a:lstStyle>
            <a:lvl1pPr>
              <a:defRPr sz="3200">
                <a:solidFill>
                  <a:schemeClr val="tx1">
                    <a:lumMod val="65000"/>
                    <a:lumOff val="35000"/>
                  </a:schemeClr>
                </a:solidFill>
              </a:defRPr>
            </a:lvl1p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100" normalizeH="0" baseline="0" noProof="0" dirty="0">
                <a:ln w="3175">
                  <a:noFill/>
                </a:ln>
                <a:solidFill>
                  <a:schemeClr val="tx1">
                    <a:lumMod val="65000"/>
                    <a:lumOff val="35000"/>
                  </a:schemeClr>
                </a:solidFill>
                <a:effectLst/>
                <a:uLnTx/>
                <a:uFillTx/>
                <a:latin typeface="Segoe UI Light" pitchFamily="34" charset="0"/>
                <a:ea typeface="+mn-ea"/>
                <a:cs typeface="Arial" charset="0"/>
              </a:rPr>
              <a:t>General content</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BFBFB"/>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747897"/>
          </a:xfrm>
          <a:prstGeom prst="rect">
            <a:avLst/>
          </a:prstGeom>
        </p:spPr>
        <p:txBody>
          <a:bodyPr vert="horz" wrap="square" lIns="0" tIns="0" rIns="0" bIns="0" rtlCol="0" anchor="t">
            <a:spAutoFit/>
          </a:bodyPr>
          <a:lstStyle/>
          <a:p>
            <a:r>
              <a:rPr lang="ru-RU" dirty="0"/>
              <a:t>Образец заголовка</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extLst>
      <p:ext uri="{BB962C8B-B14F-4D97-AF65-F5344CB8AC3E}">
        <p14:creationId xmlns:p14="http://schemas.microsoft.com/office/powerpoint/2010/main" val="1669786927"/>
      </p:ext>
    </p:extLst>
  </p:cSld>
  <p:clrMap bg1="lt1" tx1="dk1" bg2="lt2" tx2="dk2" accent1="accent1" accent2="accent2" accent3="accent3" accent4="accent4" accent5="accent5" accent6="accent6" hlink="hlink" folHlink="folHlink"/>
  <p:sldLayoutIdLst>
    <p:sldLayoutId id="2147483769" r:id="rId1"/>
    <p:sldLayoutId id="2147483787" r:id="rId2"/>
    <p:sldLayoutId id="2147483772" r:id="rId3"/>
    <p:sldLayoutId id="2147483774" r:id="rId4"/>
    <p:sldLayoutId id="2147483773" r:id="rId5"/>
    <p:sldLayoutId id="2147483784" r:id="rId6"/>
    <p:sldLayoutId id="2147483775" r:id="rId7"/>
    <p:sldLayoutId id="2147483776" r:id="rId8"/>
    <p:sldLayoutId id="2147483777" r:id="rId9"/>
    <p:sldLayoutId id="2147483783" r:id="rId10"/>
    <p:sldLayoutId id="2147483778" r:id="rId11"/>
    <p:sldLayoutId id="2147483779" r:id="rId12"/>
    <p:sldLayoutId id="2147483780" r:id="rId13"/>
    <p:sldLayoutId id="2147483781" r:id="rId14"/>
    <p:sldLayoutId id="2147483782" r:id="rId15"/>
    <p:sldLayoutId id="2147483785" r:id="rId16"/>
  </p:sldLayoutIdLst>
  <p:transition>
    <p:fade/>
  </p:transition>
  <p:txStyles>
    <p:titleStyle>
      <a:lvl1pPr algn="l" defTabSz="914363" rtl="0" eaLnBrk="1" latinLnBrk="0" hangingPunct="1">
        <a:lnSpc>
          <a:spcPct val="90000"/>
        </a:lnSpc>
        <a:spcBef>
          <a:spcPct val="0"/>
        </a:spcBef>
        <a:buNone/>
        <a:defRPr lang="en-US" sz="5400" b="0" kern="1200" cap="none" spc="-100" baseline="0" dirty="0" smtClean="0">
          <a:ln w="3175">
            <a:noFill/>
          </a:ln>
          <a:gradFill flip="none" rotWithShape="1">
            <a:gsLst>
              <a:gs pos="0">
                <a:schemeClr val="tx1">
                  <a:lumMod val="65000"/>
                  <a:lumOff val="35000"/>
                </a:schemeClr>
              </a:gs>
              <a:gs pos="86000">
                <a:schemeClr val="tx1">
                  <a:lumMod val="65000"/>
                  <a:lumOff val="35000"/>
                </a:schemeClr>
              </a:gs>
            </a:gsLst>
            <a:lin ang="5400000" scaled="0"/>
            <a:tileRect/>
          </a:gradFill>
          <a:effectLst/>
          <a:latin typeface="Segoe UI Light" pitchFamily="34" charset="0"/>
          <a:ea typeface="+mn-ea"/>
          <a:cs typeface="Arial" charset="0"/>
        </a:defRPr>
      </a:lvl1pPr>
    </p:titleStyle>
    <p:bodyStyle>
      <a:lvl1pPr marL="346075" indent="-346075" algn="l" defTabSz="914363" rtl="0" eaLnBrk="1" latinLnBrk="0" hangingPunct="1">
        <a:lnSpc>
          <a:spcPct val="90000"/>
        </a:lnSpc>
        <a:spcBef>
          <a:spcPct val="20000"/>
        </a:spcBef>
        <a:buSzPct val="90000"/>
        <a:buFont typeface="Arial" pitchFamily="34" charset="0"/>
        <a:buChar char="•"/>
        <a:defRPr sz="32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1pPr>
      <a:lvl2pPr marL="630238" indent="-284163" algn="l" defTabSz="914363" rtl="0" eaLnBrk="1" latinLnBrk="0" hangingPunct="1">
        <a:lnSpc>
          <a:spcPct val="90000"/>
        </a:lnSpc>
        <a:spcBef>
          <a:spcPct val="20000"/>
        </a:spcBef>
        <a:buSzPct val="90000"/>
        <a:buFont typeface="Arial" pitchFamily="34" charset="0"/>
        <a:buChar char="•"/>
        <a:tabLst>
          <a:tab pos="630238" algn="l"/>
        </a:tabLst>
        <a:defRPr sz="28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2pPr>
      <a:lvl3pPr marL="914400" indent="-284163" algn="l" defTabSz="914363" rtl="0" eaLnBrk="1" latinLnBrk="0" hangingPunct="1">
        <a:lnSpc>
          <a:spcPct val="90000"/>
        </a:lnSpc>
        <a:spcBef>
          <a:spcPct val="20000"/>
        </a:spcBef>
        <a:buSzPct val="90000"/>
        <a:buFont typeface="Arial" pitchFamily="34" charset="0"/>
        <a:buChar char="•"/>
        <a:defRPr sz="24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3pPr>
      <a:lvl4pPr marL="1482725" indent="-223838" algn="l" defTabSz="914363" rtl="0" eaLnBrk="1" latinLnBrk="0" hangingPunct="1">
        <a:lnSpc>
          <a:spcPct val="90000"/>
        </a:lnSpc>
        <a:spcBef>
          <a:spcPct val="20000"/>
        </a:spcBef>
        <a:buSzPct val="90000"/>
        <a:buFont typeface="Arial" pitchFamily="34" charset="0"/>
        <a:buChar char="•"/>
        <a:tabLst>
          <a:tab pos="914400" algn="l"/>
        </a:tabLst>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4pPr>
      <a:lvl5pPr marL="1712913" indent="-230188" algn="l" defTabSz="914363" rtl="0" eaLnBrk="1" latinLnBrk="0" hangingPunct="1">
        <a:lnSpc>
          <a:spcPct val="90000"/>
        </a:lnSpc>
        <a:spcBef>
          <a:spcPct val="20000"/>
        </a:spcBef>
        <a:buSzPct val="90000"/>
        <a:buFont typeface="Arial" pitchFamily="34" charset="0"/>
        <a:buChar char="•"/>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chart" Target="../charts/chart8.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4400" dirty="0" err="1">
                <a:solidFill>
                  <a:srgbClr val="002060"/>
                </a:solidFill>
              </a:rPr>
              <a:t>Киберпреступность</a:t>
            </a:r>
            <a:r>
              <a:rPr lang="ru-RU" sz="4400" dirty="0">
                <a:solidFill>
                  <a:srgbClr val="002060"/>
                </a:solidFill>
              </a:rPr>
              <a:t> </a:t>
            </a:r>
            <a:r>
              <a:rPr lang="en-US" sz="4400" dirty="0">
                <a:solidFill>
                  <a:srgbClr val="002060"/>
                </a:solidFill>
              </a:rPr>
              <a:t/>
            </a:r>
            <a:br>
              <a:rPr lang="en-US" sz="4400" dirty="0">
                <a:solidFill>
                  <a:srgbClr val="002060"/>
                </a:solidFill>
              </a:rPr>
            </a:br>
            <a:r>
              <a:rPr lang="ru-RU" sz="4400" dirty="0">
                <a:solidFill>
                  <a:srgbClr val="002060"/>
                </a:solidFill>
              </a:rPr>
              <a:t>в России и её влияние </a:t>
            </a:r>
            <a:r>
              <a:rPr lang="en-US" sz="4400" dirty="0">
                <a:solidFill>
                  <a:srgbClr val="002060"/>
                </a:solidFill>
              </a:rPr>
              <a:t/>
            </a:r>
            <a:br>
              <a:rPr lang="en-US" sz="4400" dirty="0">
                <a:solidFill>
                  <a:srgbClr val="002060"/>
                </a:solidFill>
              </a:rPr>
            </a:br>
            <a:r>
              <a:rPr lang="ru-RU" sz="4400" dirty="0">
                <a:solidFill>
                  <a:srgbClr val="002060"/>
                </a:solidFill>
              </a:rPr>
              <a:t>на экономику страны</a:t>
            </a:r>
          </a:p>
        </p:txBody>
      </p:sp>
      <p:sp>
        <p:nvSpPr>
          <p:cNvPr id="3" name="Текст 2"/>
          <p:cNvSpPr>
            <a:spLocks noGrp="1"/>
          </p:cNvSpPr>
          <p:nvPr>
            <p:ph type="body" sz="quarter" idx="14"/>
          </p:nvPr>
        </p:nvSpPr>
        <p:spPr/>
        <p:txBody>
          <a:bodyPr/>
          <a:lstStyle/>
          <a:p>
            <a:endParaRPr lang="ru-RU" sz="2000" b="1" dirty="0">
              <a:solidFill>
                <a:schemeClr val="tx1"/>
              </a:solidFill>
            </a:endParaRPr>
          </a:p>
          <a:p>
            <a:r>
              <a:rPr lang="ru-RU" sz="2600" dirty="0">
                <a:solidFill>
                  <a:srgbClr val="002060"/>
                </a:solidFill>
                <a:latin typeface="+mj-lt"/>
              </a:rPr>
              <a:t>Илья Сачков,</a:t>
            </a:r>
          </a:p>
          <a:p>
            <a:r>
              <a:rPr lang="ru-RU" sz="2600" dirty="0">
                <a:solidFill>
                  <a:srgbClr val="002060"/>
                </a:solidFill>
                <a:latin typeface="+mj-lt"/>
              </a:rPr>
              <a:t>Сопредседатель комиссии по </a:t>
            </a:r>
            <a:r>
              <a:rPr lang="ru-RU" sz="2600" dirty="0" err="1">
                <a:solidFill>
                  <a:srgbClr val="002060"/>
                </a:solidFill>
                <a:latin typeface="+mj-lt"/>
              </a:rPr>
              <a:t>киберпреступности</a:t>
            </a:r>
            <a:r>
              <a:rPr lang="ru-RU" sz="2600" dirty="0">
                <a:solidFill>
                  <a:srgbClr val="002060"/>
                </a:solidFill>
                <a:latin typeface="+mj-lt"/>
              </a:rPr>
              <a:t> РАЭК</a:t>
            </a:r>
            <a:endParaRPr lang="ru-RU" sz="2600" dirty="0">
              <a:solidFill>
                <a:srgbClr val="002060"/>
              </a:solidFill>
              <a:latin typeface="+mj-lt"/>
            </a:endParaRPr>
          </a:p>
        </p:txBody>
      </p:sp>
      <p:sp>
        <p:nvSpPr>
          <p:cNvPr id="4" name="Прямоугольник 3"/>
          <p:cNvSpPr/>
          <p:nvPr/>
        </p:nvSpPr>
        <p:spPr bwMode="auto">
          <a:xfrm>
            <a:off x="1" y="6333067"/>
            <a:ext cx="12188824" cy="524933"/>
          </a:xfrm>
          <a:prstGeom prst="rect">
            <a:avLst/>
          </a:prstGeom>
          <a:solidFill>
            <a:srgbClr val="F1EDD9"/>
          </a:solidFill>
          <a:ln>
            <a:solidFill>
              <a:srgbClr val="F1EDD9"/>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ru-RU" spc="-50" dirty="0" err="1" smtClean="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58288" y="1091615"/>
            <a:ext cx="5248898" cy="5299912"/>
          </a:xfrm>
        </p:spPr>
        <p:txBody>
          <a:bodyPr/>
          <a:lstStyle/>
          <a:p>
            <a:endParaRPr lang="ru-RU" sz="1800" b="1" dirty="0">
              <a:solidFill>
                <a:srgbClr val="7030A0"/>
              </a:solidFill>
              <a:latin typeface="+mj-lt"/>
            </a:endParaRPr>
          </a:p>
          <a:p>
            <a:pPr marL="0" indent="0">
              <a:buNone/>
            </a:pPr>
            <a:r>
              <a:rPr lang="ru-RU" b="1" dirty="0">
                <a:solidFill>
                  <a:srgbClr val="002060"/>
                </a:solidFill>
                <a:latin typeface="+mj-lt"/>
              </a:rPr>
              <a:t>203,3 миллиарда</a:t>
            </a:r>
            <a:r>
              <a:rPr lang="en-US" b="1" dirty="0">
                <a:solidFill>
                  <a:srgbClr val="002060"/>
                </a:solidFill>
                <a:latin typeface="+mj-lt"/>
              </a:rPr>
              <a:t> </a:t>
            </a:r>
            <a:r>
              <a:rPr lang="ru-RU" b="1" dirty="0">
                <a:solidFill>
                  <a:srgbClr val="002060"/>
                </a:solidFill>
                <a:latin typeface="+mj-lt"/>
              </a:rPr>
              <a:t>рублей</a:t>
            </a:r>
            <a:r>
              <a:rPr lang="en-US" spc="-100" dirty="0">
                <a:ln w="3175">
                  <a:noFill/>
                </a:ln>
                <a:solidFill>
                  <a:srgbClr val="002060"/>
                </a:solidFill>
                <a:latin typeface="Segoe UI Light" pitchFamily="34" charset="0"/>
                <a:cs typeface="Arial" charset="0"/>
              </a:rPr>
              <a:t> </a:t>
            </a:r>
            <a:r>
              <a:rPr lang="en-US" b="1" dirty="0">
                <a:solidFill>
                  <a:srgbClr val="002060"/>
                </a:solidFill>
              </a:rPr>
              <a:t>–</a:t>
            </a:r>
            <a:r>
              <a:rPr lang="en-US" spc="-100" dirty="0">
                <a:ln w="3175">
                  <a:noFill/>
                </a:ln>
                <a:solidFill>
                  <a:srgbClr val="002060"/>
                </a:solidFill>
                <a:latin typeface="Segoe UI Light" pitchFamily="34" charset="0"/>
                <a:cs typeface="Arial" charset="0"/>
              </a:rPr>
              <a:t> </a:t>
            </a:r>
            <a:br>
              <a:rPr lang="en-US" spc="-100" dirty="0">
                <a:ln w="3175">
                  <a:noFill/>
                </a:ln>
                <a:solidFill>
                  <a:srgbClr val="002060"/>
                </a:solidFill>
                <a:latin typeface="Segoe UI Light" pitchFamily="34" charset="0"/>
                <a:cs typeface="Arial" charset="0"/>
              </a:rPr>
            </a:br>
            <a:r>
              <a:rPr lang="ru-RU" b="1" dirty="0">
                <a:solidFill>
                  <a:srgbClr val="002060"/>
                </a:solidFill>
                <a:latin typeface="+mj-lt"/>
              </a:rPr>
              <a:t>0,25% от ВВП</a:t>
            </a:r>
            <a:r>
              <a:rPr lang="en-US" b="1" dirty="0">
                <a:solidFill>
                  <a:srgbClr val="002060"/>
                </a:solidFill>
                <a:latin typeface="+mj-lt"/>
              </a:rPr>
              <a:t> – </a:t>
            </a:r>
            <a:r>
              <a:rPr lang="ru-RU" spc="-100" dirty="0">
                <a:ln w="3175">
                  <a:noFill/>
                </a:ln>
                <a:latin typeface="Segoe UI Light" pitchFamily="34" charset="0"/>
                <a:cs typeface="Arial" charset="0"/>
              </a:rPr>
              <a:t>составил ущерб</a:t>
            </a:r>
            <a:r>
              <a:rPr lang="en-US" spc="-100" dirty="0">
                <a:ln w="3175">
                  <a:noFill/>
                </a:ln>
                <a:latin typeface="Segoe UI Light" pitchFamily="34" charset="0"/>
                <a:cs typeface="Arial" charset="0"/>
              </a:rPr>
              <a:t> </a:t>
            </a:r>
            <a:r>
              <a:rPr lang="ru-RU" spc="-100" dirty="0">
                <a:ln w="3175">
                  <a:noFill/>
                </a:ln>
                <a:latin typeface="Segoe UI Light" pitchFamily="34" charset="0"/>
                <a:cs typeface="Arial" charset="0"/>
              </a:rPr>
              <a:t>российской</a:t>
            </a:r>
            <a:r>
              <a:rPr lang="en-US" spc="-100" dirty="0">
                <a:ln w="3175">
                  <a:noFill/>
                </a:ln>
                <a:latin typeface="Segoe UI Light" pitchFamily="34" charset="0"/>
                <a:cs typeface="Arial" charset="0"/>
              </a:rPr>
              <a:t> </a:t>
            </a:r>
            <a:r>
              <a:rPr lang="ru-RU" spc="-100" dirty="0">
                <a:ln w="3175">
                  <a:noFill/>
                </a:ln>
                <a:latin typeface="Segoe UI Light" pitchFamily="34" charset="0"/>
                <a:cs typeface="Arial" charset="0"/>
              </a:rPr>
              <a:t>экономике от киберпреступности в 2015 году</a:t>
            </a:r>
            <a:r>
              <a:rPr lang="en-US" spc="-100" dirty="0">
                <a:ln w="3175">
                  <a:noFill/>
                </a:ln>
                <a:latin typeface="Segoe UI Light" pitchFamily="34" charset="0"/>
                <a:cs typeface="Arial" charset="0"/>
              </a:rPr>
              <a:t>.</a:t>
            </a:r>
          </a:p>
          <a:p>
            <a:pPr marL="0" indent="0">
              <a:buNone/>
            </a:pPr>
            <a:r>
              <a:rPr lang="ru-RU" spc="-100" dirty="0">
                <a:ln w="3175">
                  <a:noFill/>
                </a:ln>
                <a:latin typeface="Segoe UI Light" pitchFamily="34" charset="0"/>
                <a:cs typeface="Arial" charset="0"/>
              </a:rPr>
              <a:t/>
            </a:r>
            <a:br>
              <a:rPr lang="ru-RU" spc="-100" dirty="0">
                <a:ln w="3175">
                  <a:noFill/>
                </a:ln>
                <a:latin typeface="Segoe UI Light" pitchFamily="34" charset="0"/>
                <a:cs typeface="Arial" charset="0"/>
              </a:rPr>
            </a:br>
            <a:endParaRPr lang="en-US" spc="-100" dirty="0">
              <a:ln w="3175">
                <a:noFill/>
              </a:ln>
              <a:latin typeface="Segoe UI Light" pitchFamily="34" charset="0"/>
              <a:cs typeface="Arial" charset="0"/>
            </a:endParaRPr>
          </a:p>
          <a:p>
            <a:pPr marL="0" indent="0">
              <a:buNone/>
            </a:pPr>
            <a:r>
              <a:rPr lang="ru-RU" spc="-100" dirty="0">
                <a:ln w="3175">
                  <a:noFill/>
                </a:ln>
                <a:latin typeface="Segoe UI Light" pitchFamily="34" charset="0"/>
                <a:cs typeface="Arial" charset="0"/>
              </a:rPr>
              <a:t>Эта сумма составляет </a:t>
            </a:r>
            <a:r>
              <a:rPr lang="en-US" spc="-100" dirty="0">
                <a:ln w="3175">
                  <a:noFill/>
                </a:ln>
                <a:latin typeface="Segoe UI Light" pitchFamily="34" charset="0"/>
                <a:cs typeface="Arial" charset="0"/>
              </a:rPr>
              <a:t/>
            </a:r>
            <a:br>
              <a:rPr lang="en-US" spc="-100" dirty="0">
                <a:ln w="3175">
                  <a:noFill/>
                </a:ln>
                <a:latin typeface="Segoe UI Light" pitchFamily="34" charset="0"/>
                <a:cs typeface="Arial" charset="0"/>
              </a:rPr>
            </a:br>
            <a:r>
              <a:rPr lang="ru-RU" b="1" spc="-100" dirty="0">
                <a:ln w="3175">
                  <a:noFill/>
                </a:ln>
                <a:solidFill>
                  <a:srgbClr val="002060"/>
                </a:solidFill>
                <a:latin typeface="Segoe UI Light" pitchFamily="34" charset="0"/>
                <a:cs typeface="Arial" charset="0"/>
              </a:rPr>
              <a:t>почти половину расходов </a:t>
            </a:r>
            <a:r>
              <a:rPr lang="en-US" b="1" spc="-100" dirty="0">
                <a:ln w="3175">
                  <a:noFill/>
                </a:ln>
                <a:solidFill>
                  <a:srgbClr val="002060"/>
                </a:solidFill>
                <a:latin typeface="Segoe UI Light" pitchFamily="34" charset="0"/>
                <a:cs typeface="Arial" charset="0"/>
              </a:rPr>
              <a:t/>
            </a:r>
            <a:br>
              <a:rPr lang="en-US" b="1" spc="-100" dirty="0">
                <a:ln w="3175">
                  <a:noFill/>
                </a:ln>
                <a:solidFill>
                  <a:srgbClr val="002060"/>
                </a:solidFill>
                <a:latin typeface="Segoe UI Light" pitchFamily="34" charset="0"/>
                <a:cs typeface="Arial" charset="0"/>
              </a:rPr>
            </a:br>
            <a:r>
              <a:rPr lang="ru-RU" b="1" spc="-100" dirty="0">
                <a:ln w="3175">
                  <a:noFill/>
                </a:ln>
                <a:solidFill>
                  <a:srgbClr val="002060"/>
                </a:solidFill>
                <a:latin typeface="Segoe UI Light" pitchFamily="34" charset="0"/>
                <a:cs typeface="Arial" charset="0"/>
              </a:rPr>
              <a:t>на здравоохранение</a:t>
            </a:r>
            <a:r>
              <a:rPr lang="ru-RU" spc="-100" dirty="0">
                <a:ln w="3175">
                  <a:noFill/>
                </a:ln>
                <a:latin typeface="Segoe UI Light" pitchFamily="34" charset="0"/>
                <a:cs typeface="Arial" charset="0"/>
              </a:rPr>
              <a:t>, выделенных </a:t>
            </a:r>
            <a:r>
              <a:rPr lang="en-US" spc="-100" dirty="0">
                <a:ln w="3175">
                  <a:noFill/>
                </a:ln>
                <a:latin typeface="Segoe UI Light" pitchFamily="34" charset="0"/>
                <a:cs typeface="Arial" charset="0"/>
              </a:rPr>
              <a:t/>
            </a:r>
            <a:br>
              <a:rPr lang="en-US" spc="-100" dirty="0">
                <a:ln w="3175">
                  <a:noFill/>
                </a:ln>
                <a:latin typeface="Segoe UI Light" pitchFamily="34" charset="0"/>
                <a:cs typeface="Arial" charset="0"/>
              </a:rPr>
            </a:br>
            <a:r>
              <a:rPr lang="ru-RU" spc="-100" dirty="0">
                <a:ln w="3175">
                  <a:noFill/>
                </a:ln>
                <a:latin typeface="Segoe UI Light" pitchFamily="34" charset="0"/>
                <a:cs typeface="Arial" charset="0"/>
              </a:rPr>
              <a:t>из бюджета РФ в 2015 </a:t>
            </a:r>
            <a:r>
              <a:rPr lang="ru-RU" spc="-100" dirty="0" smtClean="0">
                <a:ln w="3175">
                  <a:noFill/>
                </a:ln>
                <a:latin typeface="Segoe UI Light" pitchFamily="34" charset="0"/>
                <a:cs typeface="Arial" charset="0"/>
              </a:rPr>
              <a:t>году</a:t>
            </a:r>
            <a:endParaRPr lang="en-US" sz="2000" dirty="0"/>
          </a:p>
          <a:p>
            <a:pPr marL="0" indent="0">
              <a:buNone/>
            </a:pPr>
            <a:endParaRPr lang="en-US" sz="2000" spc="-100" dirty="0" smtClean="0">
              <a:ln w="3175">
                <a:noFill/>
              </a:ln>
              <a:latin typeface="Segoe UI Light" pitchFamily="34" charset="0"/>
              <a:cs typeface="Arial" charset="0"/>
            </a:endParaRPr>
          </a:p>
          <a:p>
            <a:pPr marL="0" indent="0">
              <a:buNone/>
            </a:pPr>
            <a:endParaRPr lang="en-US" sz="2000" spc="-100" dirty="0">
              <a:ln w="3175">
                <a:noFill/>
              </a:ln>
              <a:latin typeface="Segoe UI Light" pitchFamily="34" charset="0"/>
              <a:cs typeface="Arial" charset="0"/>
            </a:endParaRPr>
          </a:p>
          <a:p>
            <a:pPr marL="0" indent="0">
              <a:buNone/>
            </a:pPr>
            <a:r>
              <a:rPr lang="en-US" sz="1400" spc="-100" dirty="0" smtClean="0">
                <a:ln w="3175">
                  <a:noFill/>
                </a:ln>
                <a:latin typeface="Segoe UI Light" pitchFamily="34" charset="0"/>
                <a:cs typeface="Arial" charset="0"/>
              </a:rPr>
              <a:t>* </a:t>
            </a:r>
            <a:r>
              <a:rPr lang="ru-RU" sz="1400" spc="-100" dirty="0" smtClean="0">
                <a:ln w="3175">
                  <a:noFill/>
                </a:ln>
                <a:latin typeface="Segoe UI Light" pitchFamily="34" charset="0"/>
                <a:cs typeface="Arial" charset="0"/>
              </a:rPr>
              <a:t>По результатам совместного исследования ФРИИ, </a:t>
            </a:r>
            <a:r>
              <a:rPr lang="en-US" sz="1400" spc="-100" dirty="0" smtClean="0">
                <a:ln w="3175">
                  <a:noFill/>
                </a:ln>
                <a:latin typeface="Segoe UI Light" pitchFamily="34" charset="0"/>
                <a:cs typeface="Arial" charset="0"/>
              </a:rPr>
              <a:t>Group-IB </a:t>
            </a:r>
            <a:r>
              <a:rPr lang="ru-RU" sz="1400" spc="-100" dirty="0" smtClean="0">
                <a:ln w="3175">
                  <a:noFill/>
                </a:ln>
                <a:latin typeface="Segoe UI Light" pitchFamily="34" charset="0"/>
                <a:cs typeface="Arial" charset="0"/>
              </a:rPr>
              <a:t>и </a:t>
            </a:r>
            <a:r>
              <a:rPr lang="en-US" sz="1400" spc="-100" dirty="0" smtClean="0">
                <a:ln w="3175">
                  <a:noFill/>
                </a:ln>
                <a:latin typeface="Segoe UI Light" pitchFamily="34" charset="0"/>
                <a:cs typeface="Arial" charset="0"/>
              </a:rPr>
              <a:t>Microsoft</a:t>
            </a:r>
            <a:endParaRPr lang="ru-RU" sz="1800" spc="-100" dirty="0">
              <a:ln w="3175">
                <a:noFill/>
              </a:ln>
              <a:latin typeface="Segoe UI Light" pitchFamily="34" charset="0"/>
              <a:cs typeface="Arial" charset="0"/>
            </a:endParaRPr>
          </a:p>
        </p:txBody>
      </p:sp>
      <p:sp>
        <p:nvSpPr>
          <p:cNvPr id="3" name="Title 2"/>
          <p:cNvSpPr>
            <a:spLocks noGrp="1"/>
          </p:cNvSpPr>
          <p:nvPr>
            <p:ph type="title"/>
          </p:nvPr>
        </p:nvSpPr>
        <p:spPr/>
        <p:txBody>
          <a:bodyPr/>
          <a:lstStyle/>
          <a:p>
            <a:r>
              <a:rPr lang="ru-RU" dirty="0"/>
              <a:t>Экономический </a:t>
            </a:r>
            <a:r>
              <a:rPr lang="ru-RU" dirty="0" smtClean="0"/>
              <a:t>ущерб</a:t>
            </a:r>
            <a:r>
              <a:rPr lang="en-US" dirty="0" smtClean="0"/>
              <a:t>*</a:t>
            </a:r>
            <a:r>
              <a:rPr lang="ru-RU" dirty="0" smtClean="0"/>
              <a:t> </a:t>
            </a:r>
            <a:endParaRPr lang="ru-RU" dirty="0"/>
          </a:p>
        </p:txBody>
      </p:sp>
      <p:sp>
        <p:nvSpPr>
          <p:cNvPr id="6" name="Прямоугольник 5"/>
          <p:cNvSpPr/>
          <p:nvPr/>
        </p:nvSpPr>
        <p:spPr bwMode="auto">
          <a:xfrm>
            <a:off x="7975600" y="6053876"/>
            <a:ext cx="4060322" cy="660400"/>
          </a:xfrm>
          <a:prstGeom prst="rect">
            <a:avLst/>
          </a:prstGeom>
          <a:solidFill>
            <a:srgbClr val="FBFBFB"/>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ru-RU" spc="-50" dirty="0" err="1" smtClean="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37347" t="1312"/>
          <a:stretch/>
        </p:blipFill>
        <p:spPr>
          <a:xfrm>
            <a:off x="6400802" y="962953"/>
            <a:ext cx="5221584" cy="5138442"/>
          </a:xfrm>
          <a:prstGeom prst="rect">
            <a:avLst/>
          </a:prstGeom>
        </p:spPr>
      </p:pic>
    </p:spTree>
    <p:extLst>
      <p:ext uri="{BB962C8B-B14F-4D97-AF65-F5344CB8AC3E}">
        <p14:creationId xmlns:p14="http://schemas.microsoft.com/office/powerpoint/2010/main" val="15891597"/>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bwMode="auto">
          <a:xfrm>
            <a:off x="7975600" y="6053876"/>
            <a:ext cx="4060322" cy="660400"/>
          </a:xfrm>
          <a:prstGeom prst="rect">
            <a:avLst/>
          </a:prstGeom>
          <a:solidFill>
            <a:srgbClr val="FBFBFB"/>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ru-RU" spc="-50" dirty="0" err="1" smtClean="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3" name="Title 2"/>
          <p:cNvSpPr>
            <a:spLocks noGrp="1"/>
          </p:cNvSpPr>
          <p:nvPr>
            <p:ph type="title"/>
          </p:nvPr>
        </p:nvSpPr>
        <p:spPr/>
        <p:txBody>
          <a:bodyPr/>
          <a:lstStyle/>
          <a:p>
            <a:r>
              <a:rPr lang="ru-RU" dirty="0"/>
              <a:t>Ущерб бизнесу</a:t>
            </a:r>
          </a:p>
        </p:txBody>
      </p:sp>
      <p:sp>
        <p:nvSpPr>
          <p:cNvPr id="9" name="TextBox 8"/>
          <p:cNvSpPr txBox="1"/>
          <p:nvPr/>
        </p:nvSpPr>
        <p:spPr>
          <a:xfrm>
            <a:off x="6496956" y="1032262"/>
            <a:ext cx="5301231" cy="5078313"/>
          </a:xfrm>
          <a:prstGeom prst="rect">
            <a:avLst/>
          </a:prstGeom>
          <a:noFill/>
        </p:spPr>
        <p:txBody>
          <a:bodyPr wrap="square" lIns="0" tIns="0" rIns="0" bIns="0" rtlCol="0">
            <a:spAutoFit/>
          </a:bodyPr>
          <a:lstStyle/>
          <a:p>
            <a:r>
              <a:rPr lang="ru-RU" sz="2300" b="1" dirty="0">
                <a:solidFill>
                  <a:srgbClr val="002060"/>
                </a:solidFill>
                <a:latin typeface="+mj-lt"/>
                <a:ea typeface="Calibri" panose="020F0502020204030204" pitchFamily="34" charset="0"/>
                <a:cs typeface="Times New Roman" panose="02020603050405020304" pitchFamily="18" charset="0"/>
              </a:rPr>
              <a:t>123,5 миллиарда рублей </a:t>
            </a:r>
            <a:r>
              <a:rPr lang="ru-RU" sz="2300" dirty="0">
                <a:latin typeface="+mj-lt"/>
                <a:ea typeface="Calibri" panose="020F0502020204030204" pitchFamily="34" charset="0"/>
                <a:cs typeface="Times New Roman" panose="02020603050405020304" pitchFamily="18" charset="0"/>
              </a:rPr>
              <a:t>– прямой финансовый ущерб бизнесу</a:t>
            </a:r>
            <a:endParaRPr lang="ru-RU" sz="2300" b="1" dirty="0">
              <a:latin typeface="+mj-lt"/>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US" b="1" dirty="0">
              <a:latin typeface="+mj-lt"/>
              <a:ea typeface="Calibri" panose="020F0502020204030204" pitchFamily="34" charset="0"/>
              <a:cs typeface="Times New Roman" panose="02020603050405020304" pitchFamily="18" charset="0"/>
            </a:endParaRPr>
          </a:p>
          <a:p>
            <a:r>
              <a:rPr lang="ru-RU" sz="2300" b="1" dirty="0">
                <a:solidFill>
                  <a:srgbClr val="002060"/>
                </a:solidFill>
                <a:latin typeface="+mj-lt"/>
                <a:ea typeface="Calibri" panose="020F0502020204030204" pitchFamily="34" charset="0"/>
                <a:cs typeface="Times New Roman" panose="02020603050405020304" pitchFamily="18" charset="0"/>
              </a:rPr>
              <a:t>79,8 миллиардов рублей</a:t>
            </a:r>
            <a:r>
              <a:rPr lang="ru-RU" sz="2300" b="1" dirty="0">
                <a:solidFill>
                  <a:srgbClr val="7030A0"/>
                </a:solidFill>
                <a:latin typeface="+mj-lt"/>
                <a:ea typeface="Calibri" panose="020F0502020204030204" pitchFamily="34" charset="0"/>
                <a:cs typeface="Times New Roman" panose="02020603050405020304" pitchFamily="18" charset="0"/>
              </a:rPr>
              <a:t> </a:t>
            </a:r>
            <a:r>
              <a:rPr lang="ru-RU" sz="2300" dirty="0">
                <a:latin typeface="+mj-lt"/>
                <a:ea typeface="Calibri" panose="020F0502020204030204" pitchFamily="34" charset="0"/>
                <a:cs typeface="Times New Roman" panose="02020603050405020304" pitchFamily="18" charset="0"/>
              </a:rPr>
              <a:t>– затраты </a:t>
            </a:r>
            <a:br>
              <a:rPr lang="ru-RU" sz="2300" dirty="0">
                <a:latin typeface="+mj-lt"/>
                <a:ea typeface="Calibri" panose="020F0502020204030204" pitchFamily="34" charset="0"/>
                <a:cs typeface="Times New Roman" panose="02020603050405020304" pitchFamily="18" charset="0"/>
              </a:rPr>
            </a:br>
            <a:r>
              <a:rPr lang="ru-RU" sz="2300" dirty="0">
                <a:latin typeface="+mj-lt"/>
                <a:ea typeface="Calibri" panose="020F0502020204030204" pitchFamily="34" charset="0"/>
                <a:cs typeface="Times New Roman" panose="02020603050405020304" pitchFamily="18" charset="0"/>
              </a:rPr>
              <a:t>на ликвидацию последствий </a:t>
            </a:r>
            <a:r>
              <a:rPr lang="ru-RU" sz="2300" dirty="0" err="1">
                <a:latin typeface="+mj-lt"/>
                <a:ea typeface="Calibri" panose="020F0502020204030204" pitchFamily="34" charset="0"/>
                <a:cs typeface="Times New Roman" panose="02020603050405020304" pitchFamily="18" charset="0"/>
              </a:rPr>
              <a:t>киберинцидента</a:t>
            </a:r>
            <a:endParaRPr lang="ru-RU" sz="2300" b="1" dirty="0">
              <a:latin typeface="+mj-lt"/>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ru-RU" b="1" dirty="0">
              <a:latin typeface="+mj-lt"/>
              <a:ea typeface="Calibri" panose="020F0502020204030204" pitchFamily="34" charset="0"/>
              <a:cs typeface="Times New Roman" panose="02020603050405020304" pitchFamily="18" charset="0"/>
            </a:endParaRPr>
          </a:p>
          <a:p>
            <a:r>
              <a:rPr lang="ru-RU" sz="2300" b="1" dirty="0">
                <a:solidFill>
                  <a:srgbClr val="002060"/>
                </a:solidFill>
                <a:latin typeface="+mj-lt"/>
                <a:ea typeface="Calibri" panose="020F0502020204030204" pitchFamily="34" charset="0"/>
                <a:cs typeface="Times New Roman" panose="02020603050405020304" pitchFamily="18" charset="0"/>
              </a:rPr>
              <a:t>&gt;92%</a:t>
            </a:r>
            <a:r>
              <a:rPr lang="ru-RU" sz="2300" dirty="0">
                <a:solidFill>
                  <a:srgbClr val="7030A0"/>
                </a:solidFill>
                <a:latin typeface="+mj-lt"/>
                <a:ea typeface="Calibri" panose="020F0502020204030204" pitchFamily="34" charset="0"/>
                <a:cs typeface="Times New Roman" panose="02020603050405020304" pitchFamily="18" charset="0"/>
              </a:rPr>
              <a:t> </a:t>
            </a:r>
            <a:r>
              <a:rPr lang="ru-RU" sz="2300" dirty="0">
                <a:latin typeface="+mj-lt"/>
                <a:ea typeface="Calibri" panose="020F0502020204030204" pitchFamily="34" charset="0"/>
                <a:cs typeface="Times New Roman" panose="02020603050405020304" pitchFamily="18" charset="0"/>
              </a:rPr>
              <a:t>компаний столкнулось с реальной </a:t>
            </a:r>
            <a:r>
              <a:rPr lang="ru-RU" sz="2300" dirty="0" err="1">
                <a:latin typeface="+mj-lt"/>
                <a:ea typeface="Calibri" panose="020F0502020204030204" pitchFamily="34" charset="0"/>
                <a:cs typeface="Times New Roman" panose="02020603050405020304" pitchFamily="18" charset="0"/>
              </a:rPr>
              <a:t>кибератакой</a:t>
            </a:r>
            <a:r>
              <a:rPr lang="ru-RU" sz="2300" dirty="0">
                <a:latin typeface="+mj-lt"/>
                <a:ea typeface="Calibri" panose="020F0502020204030204" pitchFamily="34" charset="0"/>
                <a:cs typeface="Times New Roman" panose="02020603050405020304" pitchFamily="18" charset="0"/>
              </a:rPr>
              <a:t> в 2015 году.    </a:t>
            </a:r>
          </a:p>
          <a:p>
            <a:endParaRPr lang="ru-RU" dirty="0">
              <a:latin typeface="+mj-lt"/>
              <a:ea typeface="Calibri" panose="020F0502020204030204" pitchFamily="34" charset="0"/>
              <a:cs typeface="Times New Roman" panose="02020603050405020304" pitchFamily="18" charset="0"/>
            </a:endParaRPr>
          </a:p>
          <a:p>
            <a:r>
              <a:rPr lang="ru-RU" sz="2300" dirty="0">
                <a:latin typeface="+mj-lt"/>
                <a:ea typeface="Calibri" panose="020F0502020204030204" pitchFamily="34" charset="0"/>
                <a:cs typeface="Times New Roman" panose="02020603050405020304" pitchFamily="18" charset="0"/>
              </a:rPr>
              <a:t>Лишь </a:t>
            </a:r>
            <a:r>
              <a:rPr lang="ru-RU" sz="2300" b="1" dirty="0">
                <a:solidFill>
                  <a:srgbClr val="002060"/>
                </a:solidFill>
                <a:latin typeface="+mj-lt"/>
                <a:ea typeface="Calibri" panose="020F0502020204030204" pitchFamily="34" charset="0"/>
                <a:cs typeface="Times New Roman" panose="02020603050405020304" pitchFamily="18" charset="0"/>
              </a:rPr>
              <a:t>50%</a:t>
            </a:r>
            <a:r>
              <a:rPr lang="ru-RU" sz="2300" dirty="0">
                <a:latin typeface="+mj-lt"/>
                <a:ea typeface="Calibri" panose="020F0502020204030204" pitchFamily="34" charset="0"/>
                <a:cs typeface="Times New Roman" panose="02020603050405020304" pitchFamily="18" charset="0"/>
              </a:rPr>
              <a:t> опрошенных смогли подтвердить не только наличие </a:t>
            </a:r>
            <a:br>
              <a:rPr lang="ru-RU" sz="2300" dirty="0">
                <a:latin typeface="+mj-lt"/>
                <a:ea typeface="Calibri" panose="020F0502020204030204" pitchFamily="34" charset="0"/>
                <a:cs typeface="Times New Roman" panose="02020603050405020304" pitchFamily="18" charset="0"/>
              </a:rPr>
            </a:br>
            <a:r>
              <a:rPr lang="ru-RU" sz="2300" dirty="0">
                <a:latin typeface="+mj-lt"/>
                <a:ea typeface="Calibri" panose="020F0502020204030204" pitchFamily="34" charset="0"/>
                <a:cs typeface="Times New Roman" panose="02020603050405020304" pitchFamily="18" charset="0"/>
              </a:rPr>
              <a:t>прямого финансового ущерба, </a:t>
            </a:r>
            <a:br>
              <a:rPr lang="ru-RU" sz="2300" dirty="0">
                <a:latin typeface="+mj-lt"/>
                <a:ea typeface="Calibri" panose="020F0502020204030204" pitchFamily="34" charset="0"/>
                <a:cs typeface="Times New Roman" panose="02020603050405020304" pitchFamily="18" charset="0"/>
              </a:rPr>
            </a:br>
            <a:r>
              <a:rPr lang="ru-RU" sz="2300" dirty="0">
                <a:latin typeface="+mj-lt"/>
                <a:ea typeface="Calibri" panose="020F0502020204030204" pitchFamily="34" charset="0"/>
                <a:cs typeface="Times New Roman" panose="02020603050405020304" pitchFamily="18" charset="0"/>
              </a:rPr>
              <a:t>но и дать количественную оценку (назвать диапазон суммы потери)  </a:t>
            </a:r>
            <a:endParaRPr lang="ru-RU" sz="2300" dirty="0">
              <a:ea typeface="Calibri" panose="020F0502020204030204" pitchFamily="34" charset="0"/>
              <a:cs typeface="Times New Roman" panose="02020603050405020304" pitchFamily="18" charset="0"/>
            </a:endParaRPr>
          </a:p>
        </p:txBody>
      </p:sp>
      <p:graphicFrame>
        <p:nvGraphicFramePr>
          <p:cNvPr id="6" name="Chart 5"/>
          <p:cNvGraphicFramePr/>
          <p:nvPr>
            <p:extLst>
              <p:ext uri="{D42A27DB-BD31-4B8C-83A1-F6EECF244321}">
                <p14:modId xmlns:p14="http://schemas.microsoft.com/office/powerpoint/2010/main" val="252786257"/>
              </p:ext>
            </p:extLst>
          </p:nvPr>
        </p:nvGraphicFramePr>
        <p:xfrm>
          <a:off x="521207" y="1032262"/>
          <a:ext cx="5592513" cy="500053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82466773"/>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bwMode="auto">
          <a:xfrm>
            <a:off x="7975600" y="6053876"/>
            <a:ext cx="4060322" cy="660400"/>
          </a:xfrm>
          <a:prstGeom prst="rect">
            <a:avLst/>
          </a:prstGeom>
          <a:solidFill>
            <a:srgbClr val="FBFBFB"/>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ru-RU" spc="-50" dirty="0" err="1" smtClean="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3" name="Title 2"/>
          <p:cNvSpPr>
            <a:spLocks noGrp="1"/>
          </p:cNvSpPr>
          <p:nvPr>
            <p:ph type="title"/>
          </p:nvPr>
        </p:nvSpPr>
        <p:spPr>
          <a:xfrm>
            <a:off x="521208" y="393192"/>
            <a:ext cx="11146536" cy="387798"/>
          </a:xfrm>
        </p:spPr>
        <p:txBody>
          <a:bodyPr/>
          <a:lstStyle/>
          <a:p>
            <a:r>
              <a:rPr lang="ru-RU" sz="2800" dirty="0"/>
              <a:t>Типы атак для крупного бизнеса  и госсектора, а также СМБ</a:t>
            </a:r>
            <a:endParaRPr lang="ru-RU" sz="2800" dirty="0">
              <a:solidFill>
                <a:srgbClr val="FF0000"/>
              </a:solidFill>
            </a:endParaRPr>
          </a:p>
        </p:txBody>
      </p:sp>
      <p:graphicFrame>
        <p:nvGraphicFramePr>
          <p:cNvPr id="5" name="Диаграмма 40"/>
          <p:cNvGraphicFramePr/>
          <p:nvPr>
            <p:extLst>
              <p:ext uri="{D42A27DB-BD31-4B8C-83A1-F6EECF244321}">
                <p14:modId xmlns:p14="http://schemas.microsoft.com/office/powerpoint/2010/main" val="563911238"/>
              </p:ext>
            </p:extLst>
          </p:nvPr>
        </p:nvGraphicFramePr>
        <p:xfrm>
          <a:off x="780152" y="1135338"/>
          <a:ext cx="5156023" cy="484404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Диаграмма 39"/>
          <p:cNvGraphicFramePr/>
          <p:nvPr>
            <p:extLst>
              <p:ext uri="{D42A27DB-BD31-4B8C-83A1-F6EECF244321}">
                <p14:modId xmlns:p14="http://schemas.microsoft.com/office/powerpoint/2010/main" val="3649201272"/>
              </p:ext>
            </p:extLst>
          </p:nvPr>
        </p:nvGraphicFramePr>
        <p:xfrm>
          <a:off x="6309886" y="1135338"/>
          <a:ext cx="5009322" cy="493150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09268153"/>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483178" y="1014577"/>
            <a:ext cx="5444482" cy="5521512"/>
          </a:xfrm>
        </p:spPr>
        <p:txBody>
          <a:bodyPr/>
          <a:lstStyle/>
          <a:p>
            <a:pPr marL="0" indent="0">
              <a:buNone/>
            </a:pPr>
            <a:r>
              <a:rPr lang="ru-RU" b="1" dirty="0">
                <a:solidFill>
                  <a:srgbClr val="002060"/>
                </a:solidFill>
                <a:latin typeface="+mj-lt"/>
              </a:rPr>
              <a:t>2</a:t>
            </a:r>
            <a:r>
              <a:rPr lang="en-US" b="1" dirty="0">
                <a:solidFill>
                  <a:srgbClr val="002060"/>
                </a:solidFill>
                <a:latin typeface="+mj-lt"/>
              </a:rPr>
              <a:t>/3</a:t>
            </a:r>
            <a:r>
              <a:rPr lang="ru-RU" b="1" dirty="0">
                <a:solidFill>
                  <a:srgbClr val="002060"/>
                </a:solidFill>
                <a:latin typeface="+mj-lt"/>
              </a:rPr>
              <a:t> компаний </a:t>
            </a:r>
            <a:r>
              <a:rPr lang="ru-RU" dirty="0">
                <a:latin typeface="+mj-lt"/>
              </a:rPr>
              <a:t>считают, что за последние три года количество </a:t>
            </a:r>
            <a:r>
              <a:rPr lang="ru-RU" dirty="0" err="1">
                <a:latin typeface="+mj-lt"/>
              </a:rPr>
              <a:t>киберинцидентов</a:t>
            </a:r>
            <a:r>
              <a:rPr lang="ru-RU" dirty="0">
                <a:latin typeface="+mj-lt"/>
              </a:rPr>
              <a:t> увеличилось </a:t>
            </a:r>
            <a:r>
              <a:rPr lang="en-US" dirty="0">
                <a:latin typeface="+mj-lt"/>
              </a:rPr>
              <a:t/>
            </a:r>
            <a:br>
              <a:rPr lang="en-US" dirty="0">
                <a:latin typeface="+mj-lt"/>
              </a:rPr>
            </a:br>
            <a:r>
              <a:rPr lang="ru-RU" dirty="0">
                <a:latin typeface="+mj-lt"/>
              </a:rPr>
              <a:t>в среднем на </a:t>
            </a:r>
            <a:r>
              <a:rPr lang="ru-RU" b="1" dirty="0">
                <a:solidFill>
                  <a:srgbClr val="002060"/>
                </a:solidFill>
                <a:latin typeface="+mj-lt"/>
              </a:rPr>
              <a:t>75%, а ущерб вырос </a:t>
            </a:r>
            <a:r>
              <a:rPr lang="en-US" b="1" dirty="0">
                <a:solidFill>
                  <a:srgbClr val="002060"/>
                </a:solidFill>
                <a:latin typeface="+mj-lt"/>
              </a:rPr>
              <a:t/>
            </a:r>
            <a:br>
              <a:rPr lang="en-US" b="1" dirty="0">
                <a:solidFill>
                  <a:srgbClr val="002060"/>
                </a:solidFill>
                <a:latin typeface="+mj-lt"/>
              </a:rPr>
            </a:br>
            <a:r>
              <a:rPr lang="ru-RU" b="1" dirty="0">
                <a:solidFill>
                  <a:srgbClr val="002060"/>
                </a:solidFill>
                <a:latin typeface="+mj-lt"/>
              </a:rPr>
              <a:t>в два раза</a:t>
            </a:r>
            <a:r>
              <a:rPr lang="ru-RU" dirty="0">
                <a:solidFill>
                  <a:srgbClr val="002060"/>
                </a:solidFill>
                <a:latin typeface="+mj-lt"/>
              </a:rPr>
              <a:t>.  </a:t>
            </a:r>
          </a:p>
          <a:p>
            <a:pPr marL="0" indent="0">
              <a:buNone/>
            </a:pPr>
            <a:endParaRPr lang="en-US" dirty="0">
              <a:latin typeface="+mj-lt"/>
            </a:endParaRPr>
          </a:p>
          <a:p>
            <a:pPr marL="0" indent="0">
              <a:buNone/>
            </a:pPr>
            <a:endParaRPr lang="en-US" dirty="0">
              <a:latin typeface="+mj-lt"/>
            </a:endParaRPr>
          </a:p>
          <a:p>
            <a:pPr marL="0" indent="0">
              <a:buNone/>
            </a:pPr>
            <a:r>
              <a:rPr lang="ru-RU" b="1" dirty="0">
                <a:solidFill>
                  <a:srgbClr val="002060"/>
                </a:solidFill>
                <a:latin typeface="+mj-lt"/>
              </a:rPr>
              <a:t>На 173% и 192% </a:t>
            </a:r>
            <a:r>
              <a:rPr lang="ru-RU" dirty="0">
                <a:latin typeface="+mj-lt"/>
              </a:rPr>
              <a:t>прогнозируют респонденты </a:t>
            </a:r>
            <a:r>
              <a:rPr lang="ru-RU" b="1" dirty="0">
                <a:solidFill>
                  <a:srgbClr val="002060"/>
                </a:solidFill>
                <a:latin typeface="+mj-lt"/>
              </a:rPr>
              <a:t>рост количества инцидентов и ущерба от них </a:t>
            </a:r>
            <a:r>
              <a:rPr lang="ru-RU" dirty="0">
                <a:latin typeface="+mj-lt"/>
              </a:rPr>
              <a:t>соответственно</a:t>
            </a:r>
            <a:r>
              <a:rPr lang="ru-RU" b="1" dirty="0">
                <a:latin typeface="+mj-lt"/>
              </a:rPr>
              <a:t> </a:t>
            </a:r>
            <a:r>
              <a:rPr lang="ru-RU" dirty="0">
                <a:latin typeface="+mj-lt"/>
              </a:rPr>
              <a:t>в трехлетней перспективе.</a:t>
            </a:r>
          </a:p>
          <a:p>
            <a:pPr marL="0" indent="0">
              <a:buNone/>
            </a:pPr>
            <a:endParaRPr lang="ru-RU" sz="1800" dirty="0">
              <a:latin typeface="+mj-lt"/>
            </a:endParaRPr>
          </a:p>
          <a:p>
            <a:endParaRPr lang="ru-RU" sz="1800" dirty="0"/>
          </a:p>
        </p:txBody>
      </p:sp>
      <p:sp>
        <p:nvSpPr>
          <p:cNvPr id="3" name="Title 2"/>
          <p:cNvSpPr>
            <a:spLocks noGrp="1"/>
          </p:cNvSpPr>
          <p:nvPr>
            <p:ph type="title"/>
          </p:nvPr>
        </p:nvSpPr>
        <p:spPr/>
        <p:txBody>
          <a:bodyPr/>
          <a:lstStyle/>
          <a:p>
            <a:r>
              <a:rPr lang="ru-RU" dirty="0"/>
              <a:t>Прогнозы: данные опроса</a:t>
            </a:r>
          </a:p>
        </p:txBody>
      </p:sp>
      <p:pic>
        <p:nvPicPr>
          <p:cNvPr id="1026" name="Диаграмма 6"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386" y="1014577"/>
            <a:ext cx="5290805" cy="5086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Прямоугольник 4"/>
          <p:cNvSpPr/>
          <p:nvPr/>
        </p:nvSpPr>
        <p:spPr bwMode="auto">
          <a:xfrm>
            <a:off x="7975600" y="6053876"/>
            <a:ext cx="4060322" cy="660400"/>
          </a:xfrm>
          <a:prstGeom prst="rect">
            <a:avLst/>
          </a:prstGeom>
          <a:solidFill>
            <a:srgbClr val="FBFBFB"/>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ru-RU" spc="-50" dirty="0" err="1" smtClean="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925251388"/>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bwMode="auto">
          <a:xfrm>
            <a:off x="7975600" y="6053876"/>
            <a:ext cx="4060322" cy="660400"/>
          </a:xfrm>
          <a:prstGeom prst="rect">
            <a:avLst/>
          </a:prstGeom>
          <a:solidFill>
            <a:srgbClr val="FBFBFB"/>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ru-RU" spc="-50" dirty="0" err="1" smtClean="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2" name="Content Placeholder 1"/>
          <p:cNvSpPr>
            <a:spLocks noGrp="1"/>
          </p:cNvSpPr>
          <p:nvPr>
            <p:ph idx="1"/>
          </p:nvPr>
        </p:nvSpPr>
        <p:spPr>
          <a:xfrm>
            <a:off x="537392" y="1200694"/>
            <a:ext cx="5444482" cy="1357295"/>
          </a:xfrm>
        </p:spPr>
        <p:txBody>
          <a:bodyPr/>
          <a:lstStyle/>
          <a:p>
            <a:r>
              <a:rPr lang="ru-RU" sz="1800" dirty="0" smtClean="0"/>
              <a:t>Август 2015 – февраль 2016: 13 успешных атак на банки России</a:t>
            </a:r>
          </a:p>
          <a:p>
            <a:r>
              <a:rPr lang="ru-RU" sz="1800" dirty="0" smtClean="0"/>
              <a:t>1.8 млрд. руб. похищено со счетов через АРМ КБР (межбанковская платежная система)</a:t>
            </a:r>
          </a:p>
          <a:p>
            <a:r>
              <a:rPr lang="ru-RU" sz="1800" dirty="0" smtClean="0"/>
              <a:t>143 млн. руб. – средняя сумма хищения в 2016г.</a:t>
            </a:r>
            <a:endParaRPr lang="ru-RU" sz="1800" dirty="0"/>
          </a:p>
        </p:txBody>
      </p:sp>
      <p:sp>
        <p:nvSpPr>
          <p:cNvPr id="3" name="Title 2"/>
          <p:cNvSpPr>
            <a:spLocks noGrp="1"/>
          </p:cNvSpPr>
          <p:nvPr>
            <p:ph type="title"/>
          </p:nvPr>
        </p:nvSpPr>
        <p:spPr/>
        <p:txBody>
          <a:bodyPr/>
          <a:lstStyle/>
          <a:p>
            <a:r>
              <a:rPr lang="ru-RU" dirty="0" smtClean="0"/>
              <a:t>Целенаправленные атаки</a:t>
            </a:r>
            <a:endParaRPr lang="ru-RU" dirty="0"/>
          </a:p>
        </p:txBody>
      </p:sp>
      <p:pic>
        <p:nvPicPr>
          <p:cNvPr id="4" name="Рисунок 3"/>
          <p:cNvPicPr>
            <a:picLocks noChangeAspect="1"/>
          </p:cNvPicPr>
          <p:nvPr/>
        </p:nvPicPr>
        <p:blipFill>
          <a:blip r:embed="rId3"/>
          <a:stretch>
            <a:fillRect/>
          </a:stretch>
        </p:blipFill>
        <p:spPr>
          <a:xfrm>
            <a:off x="317705" y="3111986"/>
            <a:ext cx="11548230" cy="3554222"/>
          </a:xfrm>
          <a:prstGeom prst="rect">
            <a:avLst/>
          </a:prstGeom>
        </p:spPr>
      </p:pic>
      <p:sp>
        <p:nvSpPr>
          <p:cNvPr id="5" name="Content Placeholder 1"/>
          <p:cNvSpPr txBox="1">
            <a:spLocks/>
          </p:cNvSpPr>
          <p:nvPr/>
        </p:nvSpPr>
        <p:spPr>
          <a:xfrm>
            <a:off x="6223262" y="1200694"/>
            <a:ext cx="5444482" cy="1911292"/>
          </a:xfrm>
          <a:prstGeom prst="rect">
            <a:avLst/>
          </a:prstGeom>
        </p:spPr>
        <p:txBody>
          <a:bodyPr vert="horz" wrap="square" lIns="0" tIns="0" rIns="0" bIns="0" rtlCol="0">
            <a:spAutoFit/>
          </a:bodyPr>
          <a:lstStyle>
            <a:lvl1pPr marL="346075" indent="-346075" algn="l" defTabSz="914363" rtl="0" eaLnBrk="1" latinLnBrk="0" hangingPunct="1">
              <a:lnSpc>
                <a:spcPct val="90000"/>
              </a:lnSpc>
              <a:spcBef>
                <a:spcPct val="20000"/>
              </a:spcBef>
              <a:buSzPct val="90000"/>
              <a:buFont typeface="Arial" pitchFamily="34" charset="0"/>
              <a:buChar char="•"/>
              <a:defRPr sz="2800" kern="1200">
                <a:solidFill>
                  <a:schemeClr val="tx1">
                    <a:lumMod val="65000"/>
                    <a:lumOff val="35000"/>
                  </a:schemeClr>
                </a:solidFill>
                <a:latin typeface="+mn-lt"/>
                <a:ea typeface="+mn-ea"/>
                <a:cs typeface="+mn-cs"/>
              </a:defRPr>
            </a:lvl1pPr>
            <a:lvl2pPr marL="630238" indent="-284163" algn="l" defTabSz="914363" rtl="0" eaLnBrk="1" latinLnBrk="0" hangingPunct="1">
              <a:lnSpc>
                <a:spcPct val="90000"/>
              </a:lnSpc>
              <a:spcBef>
                <a:spcPct val="20000"/>
              </a:spcBef>
              <a:buSzPct val="90000"/>
              <a:buFont typeface="Arial" pitchFamily="34" charset="0"/>
              <a:buChar char="•"/>
              <a:tabLst>
                <a:tab pos="630238" algn="l"/>
              </a:tabLst>
              <a:defRPr sz="2800" kern="1200">
                <a:solidFill>
                  <a:schemeClr val="tx1">
                    <a:lumMod val="65000"/>
                    <a:lumOff val="35000"/>
                  </a:schemeClr>
                </a:solidFill>
                <a:latin typeface="+mn-lt"/>
                <a:ea typeface="+mn-ea"/>
                <a:cs typeface="+mn-cs"/>
              </a:defRPr>
            </a:lvl2pPr>
            <a:lvl3pPr marL="914400" indent="-284163" algn="l" defTabSz="914363" rtl="0" eaLnBrk="1" latinLnBrk="0" hangingPunct="1">
              <a:lnSpc>
                <a:spcPct val="90000"/>
              </a:lnSpc>
              <a:spcBef>
                <a:spcPct val="20000"/>
              </a:spcBef>
              <a:buSzPct val="90000"/>
              <a:buFont typeface="Arial" pitchFamily="34" charset="0"/>
              <a:buChar char="•"/>
              <a:defRPr sz="24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3pPr>
            <a:lvl4pPr marL="1482725" indent="-223838" algn="l" defTabSz="914363" rtl="0" eaLnBrk="1" latinLnBrk="0" hangingPunct="1">
              <a:lnSpc>
                <a:spcPct val="90000"/>
              </a:lnSpc>
              <a:spcBef>
                <a:spcPct val="20000"/>
              </a:spcBef>
              <a:buSzPct val="90000"/>
              <a:buFont typeface="Arial" pitchFamily="34" charset="0"/>
              <a:buChar char="•"/>
              <a:tabLst>
                <a:tab pos="914400" algn="l"/>
              </a:tabLst>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4pPr>
            <a:lvl5pPr marL="1712913" indent="-230188" algn="l" defTabSz="914363" rtl="0" eaLnBrk="1" latinLnBrk="0" hangingPunct="1">
              <a:lnSpc>
                <a:spcPct val="90000"/>
              </a:lnSpc>
              <a:spcBef>
                <a:spcPct val="20000"/>
              </a:spcBef>
              <a:buSzPct val="90000"/>
              <a:buFont typeface="Arial" pitchFamily="34" charset="0"/>
              <a:buChar char="•"/>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1800" b="1" dirty="0" smtClean="0"/>
              <a:t>Прогноз:</a:t>
            </a:r>
          </a:p>
          <a:p>
            <a:r>
              <a:rPr lang="ru-RU" sz="1800" dirty="0" smtClean="0"/>
              <a:t>Будет рост целенаправленных атак</a:t>
            </a:r>
          </a:p>
          <a:p>
            <a:r>
              <a:rPr lang="ru-RU" sz="1800" dirty="0" smtClean="0"/>
              <a:t>Расширение спектра атакуемых систем</a:t>
            </a:r>
          </a:p>
          <a:p>
            <a:r>
              <a:rPr lang="ru-RU" sz="1800" dirty="0" smtClean="0"/>
              <a:t>Целенаправленная атака может быть использована для шпионажа за ЭТП и срыва проведения торгов (как и в случае использования </a:t>
            </a:r>
            <a:r>
              <a:rPr lang="en-US" sz="1800" dirty="0" smtClean="0"/>
              <a:t>DDoS).</a:t>
            </a:r>
            <a:endParaRPr lang="ru-RU" sz="1800" dirty="0"/>
          </a:p>
        </p:txBody>
      </p:sp>
    </p:spTree>
    <p:extLst>
      <p:ext uri="{BB962C8B-B14F-4D97-AF65-F5344CB8AC3E}">
        <p14:creationId xmlns:p14="http://schemas.microsoft.com/office/powerpoint/2010/main" val="3868771474"/>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bwMode="auto">
          <a:xfrm>
            <a:off x="7975600" y="6053876"/>
            <a:ext cx="4060322" cy="660400"/>
          </a:xfrm>
          <a:prstGeom prst="rect">
            <a:avLst/>
          </a:prstGeom>
          <a:solidFill>
            <a:srgbClr val="FBFBFB"/>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ru-RU" spc="-50" dirty="0" err="1" smtClean="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2" name="Content Placeholder 1"/>
          <p:cNvSpPr>
            <a:spLocks noGrp="1"/>
          </p:cNvSpPr>
          <p:nvPr>
            <p:ph idx="1"/>
          </p:nvPr>
        </p:nvSpPr>
        <p:spPr>
          <a:xfrm>
            <a:off x="537392" y="1200694"/>
            <a:ext cx="5444482" cy="2105192"/>
          </a:xfrm>
        </p:spPr>
        <p:txBody>
          <a:bodyPr/>
          <a:lstStyle/>
          <a:p>
            <a:r>
              <a:rPr lang="ru-RU" sz="1800" dirty="0" smtClean="0"/>
              <a:t>Мошенники собирают большой перечень данных: </a:t>
            </a:r>
            <a:r>
              <a:rPr lang="ru-RU" sz="1800" dirty="0" err="1" smtClean="0"/>
              <a:t>учетки</a:t>
            </a:r>
            <a:r>
              <a:rPr lang="ru-RU" sz="1800" dirty="0" smtClean="0"/>
              <a:t> от различных систем, в том числе от ЭТП, </a:t>
            </a:r>
            <a:r>
              <a:rPr lang="ru-RU" sz="1800" dirty="0" err="1" smtClean="0"/>
              <a:t>пин</a:t>
            </a:r>
            <a:r>
              <a:rPr lang="ru-RU" sz="1800" dirty="0" smtClean="0"/>
              <a:t>-коды к </a:t>
            </a:r>
            <a:r>
              <a:rPr lang="ru-RU" sz="1800" dirty="0" err="1" smtClean="0"/>
              <a:t>токенам</a:t>
            </a:r>
            <a:endParaRPr lang="ru-RU" sz="1800" dirty="0" smtClean="0"/>
          </a:p>
          <a:p>
            <a:r>
              <a:rPr lang="ru-RU" sz="1800" dirty="0" smtClean="0"/>
              <a:t>В 2014 г. был зафиксирован интерес мошенников к брокерским системам</a:t>
            </a:r>
          </a:p>
          <a:p>
            <a:r>
              <a:rPr lang="ru-RU" sz="1800" dirty="0" smtClean="0"/>
              <a:t>В 2015 г. произошел инцидент с использованием терминала брокера. Ущерб составил несколько сотен млн. рублей.</a:t>
            </a:r>
            <a:endParaRPr lang="ru-RU" sz="1800" dirty="0"/>
          </a:p>
        </p:txBody>
      </p:sp>
      <p:sp>
        <p:nvSpPr>
          <p:cNvPr id="3" name="Title 2"/>
          <p:cNvSpPr>
            <a:spLocks noGrp="1"/>
          </p:cNvSpPr>
          <p:nvPr>
            <p:ph type="title"/>
          </p:nvPr>
        </p:nvSpPr>
        <p:spPr/>
        <p:txBody>
          <a:bodyPr/>
          <a:lstStyle/>
          <a:p>
            <a:r>
              <a:rPr lang="ru-RU" dirty="0" smtClean="0"/>
              <a:t>Расширение сферы атак</a:t>
            </a:r>
            <a:endParaRPr lang="ru-RU" dirty="0"/>
          </a:p>
        </p:txBody>
      </p:sp>
      <p:sp>
        <p:nvSpPr>
          <p:cNvPr id="6" name="Content Placeholder 1"/>
          <p:cNvSpPr txBox="1">
            <a:spLocks/>
          </p:cNvSpPr>
          <p:nvPr/>
        </p:nvSpPr>
        <p:spPr>
          <a:xfrm>
            <a:off x="5994748" y="1200694"/>
            <a:ext cx="5444482" cy="1357295"/>
          </a:xfrm>
          <a:prstGeom prst="rect">
            <a:avLst/>
          </a:prstGeom>
        </p:spPr>
        <p:txBody>
          <a:bodyPr vert="horz" wrap="square" lIns="0" tIns="0" rIns="0" bIns="0" rtlCol="0">
            <a:spAutoFit/>
          </a:bodyPr>
          <a:lstStyle>
            <a:lvl1pPr marL="346075" indent="-346075" algn="l" defTabSz="914363" rtl="0" eaLnBrk="1" latinLnBrk="0" hangingPunct="1">
              <a:lnSpc>
                <a:spcPct val="90000"/>
              </a:lnSpc>
              <a:spcBef>
                <a:spcPct val="20000"/>
              </a:spcBef>
              <a:buSzPct val="90000"/>
              <a:buFont typeface="Arial" pitchFamily="34" charset="0"/>
              <a:buChar char="•"/>
              <a:defRPr sz="2800" kern="1200">
                <a:solidFill>
                  <a:schemeClr val="tx1">
                    <a:lumMod val="65000"/>
                    <a:lumOff val="35000"/>
                  </a:schemeClr>
                </a:solidFill>
                <a:latin typeface="+mn-lt"/>
                <a:ea typeface="+mn-ea"/>
                <a:cs typeface="+mn-cs"/>
              </a:defRPr>
            </a:lvl1pPr>
            <a:lvl2pPr marL="630238" indent="-284163" algn="l" defTabSz="914363" rtl="0" eaLnBrk="1" latinLnBrk="0" hangingPunct="1">
              <a:lnSpc>
                <a:spcPct val="90000"/>
              </a:lnSpc>
              <a:spcBef>
                <a:spcPct val="20000"/>
              </a:spcBef>
              <a:buSzPct val="90000"/>
              <a:buFont typeface="Arial" pitchFamily="34" charset="0"/>
              <a:buChar char="•"/>
              <a:tabLst>
                <a:tab pos="630238" algn="l"/>
              </a:tabLst>
              <a:defRPr sz="2800" kern="1200">
                <a:solidFill>
                  <a:schemeClr val="tx1">
                    <a:lumMod val="65000"/>
                    <a:lumOff val="35000"/>
                  </a:schemeClr>
                </a:solidFill>
                <a:latin typeface="+mn-lt"/>
                <a:ea typeface="+mn-ea"/>
                <a:cs typeface="+mn-cs"/>
              </a:defRPr>
            </a:lvl2pPr>
            <a:lvl3pPr marL="914400" indent="-284163" algn="l" defTabSz="914363" rtl="0" eaLnBrk="1" latinLnBrk="0" hangingPunct="1">
              <a:lnSpc>
                <a:spcPct val="90000"/>
              </a:lnSpc>
              <a:spcBef>
                <a:spcPct val="20000"/>
              </a:spcBef>
              <a:buSzPct val="90000"/>
              <a:buFont typeface="Arial" pitchFamily="34" charset="0"/>
              <a:buChar char="•"/>
              <a:defRPr sz="24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3pPr>
            <a:lvl4pPr marL="1482725" indent="-223838" algn="l" defTabSz="914363" rtl="0" eaLnBrk="1" latinLnBrk="0" hangingPunct="1">
              <a:lnSpc>
                <a:spcPct val="90000"/>
              </a:lnSpc>
              <a:spcBef>
                <a:spcPct val="20000"/>
              </a:spcBef>
              <a:buSzPct val="90000"/>
              <a:buFont typeface="Arial" pitchFamily="34" charset="0"/>
              <a:buChar char="•"/>
              <a:tabLst>
                <a:tab pos="914400" algn="l"/>
              </a:tabLst>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4pPr>
            <a:lvl5pPr marL="1712913" indent="-230188" algn="l" defTabSz="914363" rtl="0" eaLnBrk="1" latinLnBrk="0" hangingPunct="1">
              <a:lnSpc>
                <a:spcPct val="90000"/>
              </a:lnSpc>
              <a:spcBef>
                <a:spcPct val="20000"/>
              </a:spcBef>
              <a:buSzPct val="90000"/>
              <a:buFont typeface="Arial" pitchFamily="34" charset="0"/>
              <a:buChar char="•"/>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1800" b="1" dirty="0" smtClean="0"/>
              <a:t>Прогноз:</a:t>
            </a:r>
          </a:p>
          <a:p>
            <a:r>
              <a:rPr lang="ru-RU" sz="1800" dirty="0" smtClean="0"/>
              <a:t>Мошенники </a:t>
            </a:r>
            <a:r>
              <a:rPr lang="ru-RU" sz="1800" dirty="0" smtClean="0"/>
              <a:t>расширят </a:t>
            </a:r>
            <a:r>
              <a:rPr lang="ru-RU" sz="1800" dirty="0" smtClean="0"/>
              <a:t>сферу своих атак</a:t>
            </a:r>
          </a:p>
          <a:p>
            <a:r>
              <a:rPr lang="ru-RU" sz="1800" dirty="0" smtClean="0"/>
              <a:t>Отработанные схемы мошенничества на стороне клиентов банков </a:t>
            </a:r>
            <a:r>
              <a:rPr lang="ru-RU" sz="1800" dirty="0" smtClean="0"/>
              <a:t>будут применяться </a:t>
            </a:r>
            <a:r>
              <a:rPr lang="ru-RU" sz="1800" dirty="0" smtClean="0"/>
              <a:t>для мошенничества на ЭТП</a:t>
            </a:r>
          </a:p>
        </p:txBody>
      </p:sp>
      <p:pic>
        <p:nvPicPr>
          <p:cNvPr id="7" name="Рисунок 6"/>
          <p:cNvPicPr>
            <a:picLocks noChangeAspect="1"/>
          </p:cNvPicPr>
          <p:nvPr/>
        </p:nvPicPr>
        <p:blipFill>
          <a:blip r:embed="rId3"/>
          <a:stretch>
            <a:fillRect/>
          </a:stretch>
        </p:blipFill>
        <p:spPr>
          <a:xfrm>
            <a:off x="935664" y="3414440"/>
            <a:ext cx="10324531" cy="3294703"/>
          </a:xfrm>
          <a:prstGeom prst="rect">
            <a:avLst/>
          </a:prstGeom>
        </p:spPr>
      </p:pic>
    </p:spTree>
    <p:extLst>
      <p:ext uri="{BB962C8B-B14F-4D97-AF65-F5344CB8AC3E}">
        <p14:creationId xmlns:p14="http://schemas.microsoft.com/office/powerpoint/2010/main" val="3842359562"/>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ru-RU" dirty="0"/>
              <a:t>Итого: </a:t>
            </a:r>
            <a:r>
              <a:rPr lang="ru-RU" dirty="0" err="1" smtClean="0"/>
              <a:t>Киберугрозы</a:t>
            </a:r>
            <a:r>
              <a:rPr lang="ru-RU" dirty="0" smtClean="0"/>
              <a:t> </a:t>
            </a:r>
            <a:r>
              <a:rPr lang="ru-RU" dirty="0"/>
              <a:t>растут</a:t>
            </a:r>
            <a:endParaRPr lang="ru-RU" dirty="0"/>
          </a:p>
        </p:txBody>
      </p:sp>
      <p:sp>
        <p:nvSpPr>
          <p:cNvPr id="5" name="Прямоугольник 4"/>
          <p:cNvSpPr/>
          <p:nvPr/>
        </p:nvSpPr>
        <p:spPr bwMode="auto">
          <a:xfrm>
            <a:off x="7975600" y="6053876"/>
            <a:ext cx="4060322" cy="660400"/>
          </a:xfrm>
          <a:prstGeom prst="rect">
            <a:avLst/>
          </a:prstGeom>
          <a:solidFill>
            <a:srgbClr val="FBFBFB"/>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ru-RU" spc="-50" dirty="0" err="1" smtClean="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pic>
        <p:nvPicPr>
          <p:cNvPr id="7" name="Диаграмма 6"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386" y="1014577"/>
            <a:ext cx="5290805" cy="5086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1"/>
          <p:cNvSpPr>
            <a:spLocks noGrp="1"/>
          </p:cNvSpPr>
          <p:nvPr>
            <p:ph idx="1"/>
          </p:nvPr>
        </p:nvSpPr>
        <p:spPr>
          <a:xfrm>
            <a:off x="6483178" y="1014577"/>
            <a:ext cx="5444482" cy="4527393"/>
          </a:xfrm>
        </p:spPr>
        <p:txBody>
          <a:bodyPr/>
          <a:lstStyle/>
          <a:p>
            <a:pPr marL="0" indent="0">
              <a:buNone/>
            </a:pPr>
            <a:r>
              <a:rPr lang="ru-RU" dirty="0">
                <a:latin typeface="+mj-lt"/>
              </a:rPr>
              <a:t>Электронной торговле потребуется новая система </a:t>
            </a:r>
            <a:r>
              <a:rPr lang="ru-RU" dirty="0" smtClean="0">
                <a:latin typeface="+mj-lt"/>
              </a:rPr>
              <a:t>безопасности.</a:t>
            </a:r>
            <a:endParaRPr lang="ru-RU" dirty="0">
              <a:latin typeface="+mj-lt"/>
            </a:endParaRPr>
          </a:p>
          <a:p>
            <a:pPr marL="0" indent="0">
              <a:buNone/>
            </a:pPr>
            <a:endParaRPr lang="ru-RU" b="1" dirty="0" smtClean="0">
              <a:solidFill>
                <a:srgbClr val="002060"/>
              </a:solidFill>
              <a:latin typeface="+mj-lt"/>
            </a:endParaRPr>
          </a:p>
          <a:p>
            <a:pPr marL="0" indent="0">
              <a:buNone/>
            </a:pPr>
            <a:r>
              <a:rPr lang="ru-RU" dirty="0">
                <a:latin typeface="+mj-lt"/>
              </a:rPr>
              <a:t>С увеличением </a:t>
            </a:r>
            <a:r>
              <a:rPr lang="ru-RU" dirty="0">
                <a:latin typeface="+mj-lt"/>
              </a:rPr>
              <a:t>емкости электронной торговли ущерб и риски возрастут </a:t>
            </a:r>
            <a:r>
              <a:rPr lang="ru-RU" dirty="0" smtClean="0">
                <a:latin typeface="+mj-lt"/>
              </a:rPr>
              <a:t>многократно.</a:t>
            </a:r>
            <a:endParaRPr lang="ru-RU" dirty="0">
              <a:latin typeface="+mj-lt"/>
            </a:endParaRPr>
          </a:p>
          <a:p>
            <a:pPr marL="0" indent="0">
              <a:buNone/>
            </a:pPr>
            <a:endParaRPr lang="ru-RU" b="1" dirty="0" smtClean="0">
              <a:solidFill>
                <a:srgbClr val="002060"/>
              </a:solidFill>
              <a:latin typeface="+mj-lt"/>
            </a:endParaRPr>
          </a:p>
          <a:p>
            <a:pPr marL="0" indent="0">
              <a:buNone/>
            </a:pPr>
            <a:r>
              <a:rPr lang="ru-RU" b="1" dirty="0" smtClean="0">
                <a:solidFill>
                  <a:srgbClr val="002060"/>
                </a:solidFill>
                <a:latin typeface="+mj-lt"/>
              </a:rPr>
              <a:t>Нужно </a:t>
            </a:r>
            <a:r>
              <a:rPr lang="ru-RU" b="1" dirty="0">
                <a:solidFill>
                  <a:srgbClr val="002060"/>
                </a:solidFill>
                <a:latin typeface="+mj-lt"/>
              </a:rPr>
              <a:t>разрабатывать новые технологии противодействию. </a:t>
            </a:r>
            <a:endParaRPr lang="ru-RU" sz="1800" dirty="0" smtClean="0">
              <a:latin typeface="+mj-lt"/>
            </a:endParaRPr>
          </a:p>
          <a:p>
            <a:endParaRPr lang="ru-RU" sz="1800" dirty="0"/>
          </a:p>
        </p:txBody>
      </p:sp>
    </p:spTree>
    <p:extLst>
      <p:ext uri="{BB962C8B-B14F-4D97-AF65-F5344CB8AC3E}">
        <p14:creationId xmlns:p14="http://schemas.microsoft.com/office/powerpoint/2010/main" val="1764726902"/>
      </p:ext>
    </p:extLst>
  </p:cSld>
  <p:clrMapOvr>
    <a:masterClrMapping/>
  </p:clrMapOvr>
  <p:transition>
    <p:fade/>
  </p:transition>
</p:sld>
</file>

<file path=ppt/theme/theme1.xml><?xml version="1.0" encoding="utf-8"?>
<a:theme xmlns:a="http://schemas.openxmlformats.org/drawingml/2006/main" name="Темплейт_3">
  <a:themeElements>
    <a:clrScheme name="Метро">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icrosoft Corporate Font">
      <a:majorFont>
        <a:latin typeface="Segoe UI Light"/>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6"/>
        </a:solidFill>
        <a:ln>
          <a:noFill/>
          <a:headEnd type="none" w="med" len="med"/>
          <a:tailEnd type="none" w="med" len="med"/>
        </a:ln>
        <a:effectLst/>
      </a:spPr>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defPPr defTabSz="914099" fontAlgn="base">
          <a:spcBef>
            <a:spcPct val="0"/>
          </a:spcBef>
          <a:spcAft>
            <a:spcPct val="0"/>
          </a:spcAft>
          <a:defRPr spc="-50" dirty="0" err="1" smtClean="0">
            <a:gradFill>
              <a:gsLst>
                <a:gs pos="0">
                  <a:srgbClr val="FFFFFF"/>
                </a:gs>
                <a:gs pos="100000">
                  <a:srgbClr val="FFFFFF"/>
                </a:gs>
              </a:gsLst>
              <a:lin ang="5400000" scaled="0"/>
            </a:gradFill>
            <a:latin typeface="Segoe UI" pitchFamily="34" charset="0"/>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4000" dirty="0" err="1" smtClean="0">
            <a:gradFill>
              <a:gsLst>
                <a:gs pos="0">
                  <a:schemeClr val="tx1">
                    <a:lumMod val="75000"/>
                    <a:lumOff val="25000"/>
                  </a:schemeClr>
                </a:gs>
                <a:gs pos="80000">
                  <a:schemeClr val="tx1">
                    <a:lumMod val="65000"/>
                    <a:lumOff val="35000"/>
                  </a:schemeClr>
                </a:gs>
              </a:gsLst>
              <a:lin ang="16200000" scaled="0"/>
            </a:gradFill>
            <a:latin typeface="Segoe UI Light"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rackTaxHTField0 xmlns="2295e2e7-0eeb-498e-8716-217bb2ee6ee3">
      <Terms xmlns="http://schemas.microsoft.com/office/infopath/2007/PartnerControls"/>
    </TrackTaxHTField0>
    <CampaignTaxHTField0 xmlns="2295e2e7-0eeb-498e-8716-217bb2ee6ee3">
      <Terms xmlns="http://schemas.microsoft.com/office/infopath/2007/PartnerControls"/>
    </CampaignTaxHTField0>
    <Event_x0020_End_x0020_Date xmlns="2295e2e7-0eeb-498e-8716-217bb2ee6ee3" xsi:nil="true"/>
    <Event_x0020_Start_x0020_Date xmlns="2295e2e7-0eeb-498e-8716-217bb2ee6ee3" xsi:nil="true"/>
    <MS_x0020_Speaker xmlns="2295e2e7-0eeb-498e-8716-217bb2ee6ee3">
      <UserInfo>
        <DisplayName/>
        <AccountId xsi:nil="true"/>
        <AccountType/>
      </UserInfo>
    </MS_x0020_Speaker>
    <External_x0020_Speaker xmlns="2295e2e7-0eeb-498e-8716-217bb2ee6ee3" xsi:nil="true"/>
    <Session_x0020_Code xmlns="2295e2e7-0eeb-498e-8716-217bb2ee6ee3" xsi:nil="true"/>
    <ProductTaxHTField0 xmlns="2295e2e7-0eeb-498e-8716-217bb2ee6ee3">
      <Terms xmlns="http://schemas.microsoft.com/office/infopath/2007/PartnerControls"/>
    </ProductTaxHTField0>
    <Presentation_x0020_Date xmlns="2295e2e7-0eeb-498e-8716-217bb2ee6ee3" xsi:nil="true"/>
    <Event_x0020_LocationTaxHTField0 xmlns="2295e2e7-0eeb-498e-8716-217bb2ee6ee3">
      <Terms xmlns="http://schemas.microsoft.com/office/infopath/2007/PartnerControls"/>
    </Event_x0020_LocationTaxHTField0>
    <Event1TaxHTField0 xmlns="2295e2e7-0eeb-498e-8716-217bb2ee6ee3">
      <Terms xmlns="http://schemas.microsoft.com/office/infopath/2007/PartnerControls">
        <TermInfo xmlns="http://schemas.microsoft.com/office/infopath/2007/PartnerControls">
          <TermName xmlns="http://schemas.microsoft.com/office/infopath/2007/PartnerControls">Unassigned</TermName>
          <TermId xmlns="http://schemas.microsoft.com/office/infopath/2007/PartnerControls">e51362f4-782c-41a8-bb7b-e0cfc8669933</TermId>
        </TermInfo>
      </Terms>
    </Event1TaxHTField0>
    <MS_x0020_Content_x0020_Owner xmlns="2295e2e7-0eeb-498e-8716-217bb2ee6ee3">
      <UserInfo>
        <DisplayName/>
        <AccountId xsi:nil="true"/>
        <AccountType/>
      </UserInfo>
    </MS_x0020_Content_x0020_Owner>
    <TaxCatchAll xmlns="2295e2e7-0eeb-498e-8716-217bb2ee6ee3">
      <Value>217</Value>
    </TaxCatchAll>
    <Event_x0020_VenueTaxHTField0 xmlns="2295e2e7-0eeb-498e-8716-217bb2ee6ee3">
      <Terms xmlns="http://schemas.microsoft.com/office/infopath/2007/PartnerControls"/>
    </Event_x0020_VenueTaxHTField0>
    <AudienceTaxHTField0 xmlns="c6bb9d19-7926-47a4-9d93-93d54014735c">
      <Terms xmlns="http://schemas.microsoft.com/office/infopath/2007/PartnerControls"/>
    </AudienceTaxHTField0>
    <AverageRating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PresentationsDoc" ma:contentTypeID="0x010100B88FC3ECA26D1C46B3C4C83281D2EB9C00AD782177ECB24F489B6FFC2D5D3099D1" ma:contentTypeVersion="65" ma:contentTypeDescription="" ma:contentTypeScope="" ma:versionID="47160766eacd36269d2fd65704d81343">
  <xsd:schema xmlns:xsd="http://www.w3.org/2001/XMLSchema" xmlns:xs="http://www.w3.org/2001/XMLSchema" xmlns:p="http://schemas.microsoft.com/office/2006/metadata/properties" xmlns:ns1="http://schemas.microsoft.com/sharepoint/v3" xmlns:ns2="2295e2e7-0eeb-498e-8716-217bb2ee6ee3" xmlns:ns3="c6bb9d19-7926-47a4-9d93-93d54014735c" targetNamespace="http://schemas.microsoft.com/office/2006/metadata/properties" ma:root="true" ma:fieldsID="c832fa291f69295bc0d4e1b83a55794d" ns1:_="" ns2:_="" ns3:_="">
    <xsd:import namespace="http://schemas.microsoft.com/sharepoint/v3"/>
    <xsd:import namespace="2295e2e7-0eeb-498e-8716-217bb2ee6ee3"/>
    <xsd:import namespace="c6bb9d19-7926-47a4-9d93-93d54014735c"/>
    <xsd:element name="properties">
      <xsd:complexType>
        <xsd:sequence>
          <xsd:element name="documentManagement">
            <xsd:complexType>
              <xsd:all>
                <xsd:element ref="ns2:Event_x0020_Start_x0020_Date" minOccurs="0"/>
                <xsd:element ref="ns2:Event_x0020_End_x0020_Date" minOccurs="0"/>
                <xsd:element ref="ns2:Presentation_x0020_Date" minOccurs="0"/>
                <xsd:element ref="ns2:MS_x0020_Speaker" minOccurs="0"/>
                <xsd:element ref="ns2:External_x0020_Speaker" minOccurs="0"/>
                <xsd:element ref="ns2:Session_x0020_Code" minOccurs="0"/>
                <xsd:element ref="ns2:MS_x0020_Content_x0020_Owner" minOccurs="0"/>
                <xsd:element ref="ns2:TaxCatchAll" minOccurs="0"/>
                <xsd:element ref="ns2:ProductTaxHTField0" minOccurs="0"/>
                <xsd:element ref="ns2:TaxCatchAllLabel" minOccurs="0"/>
                <xsd:element ref="ns2:CampaignTaxHTField0" minOccurs="0"/>
                <xsd:element ref="ns2:TrackTaxHTField0" minOccurs="0"/>
                <xsd:element ref="ns2:Event_x0020_VenueTaxHTField0" minOccurs="0"/>
                <xsd:element ref="ns3:AudienceTaxHTField0" minOccurs="0"/>
                <xsd:element ref="ns2:Event_x0020_LocationTaxHTField0" minOccurs="0"/>
                <xsd:element ref="ns2:Event1TaxHTField0" minOccurs="0"/>
                <xsd:element ref="ns1:AverageRating" minOccurs="0"/>
                <xsd:element ref="ns1:Rating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31" nillable="true" ma:displayName="Rating (0-5)" ma:decimals="2" ma:description="Average value of all the ratings that have been submitted" ma:internalName="AverageRating" ma:readOnly="true">
      <xsd:simpleType>
        <xsd:restriction base="dms:Number"/>
      </xsd:simpleType>
    </xsd:element>
    <xsd:element name="RatingCount" ma:index="32" nillable="true" ma:displayName="Number of Ratings" ma:decimals="0" ma:description="Number of ratings submitted" ma:internalName="RatingCount" ma:readOnly="true">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2295e2e7-0eeb-498e-8716-217bb2ee6ee3" elementFormDefault="qualified">
    <xsd:import namespace="http://schemas.microsoft.com/office/2006/documentManagement/types"/>
    <xsd:import namespace="http://schemas.microsoft.com/office/infopath/2007/PartnerControls"/>
    <xsd:element name="Event_x0020_Start_x0020_Date" ma:index="5" nillable="true" ma:displayName="Event Start Date" ma:format="DateOnly" ma:internalName="Event_x0020_Start_x0020_Date">
      <xsd:simpleType>
        <xsd:restriction base="dms:DateTime"/>
      </xsd:simpleType>
    </xsd:element>
    <xsd:element name="Event_x0020_End_x0020_Date" ma:index="6" nillable="true" ma:displayName="Event End Date" ma:format="DateOnly" ma:internalName="Event_x0020_End_x0020_Date">
      <xsd:simpleType>
        <xsd:restriction base="dms:DateTime"/>
      </xsd:simpleType>
    </xsd:element>
    <xsd:element name="Presentation_x0020_Date" ma:index="7" nillable="true" ma:displayName="Presentation Date" ma:format="DateOnly" ma:internalName="Presentation_x0020_Date" ma:readOnly="false">
      <xsd:simpleType>
        <xsd:restriction base="dms:DateTime"/>
      </xsd:simpleType>
    </xsd:element>
    <xsd:element name="MS_x0020_Speaker" ma:index="8" nillable="true" ma:displayName="MS Speaker" ma:list="UserInfo" ma:SharePointGroup="0" ma:internalName="MS_x0020_Speak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9" nillable="true" ma:displayName="Speaker" ma:internalName="External_x0020_Speaker">
      <xsd:simpleType>
        <xsd:restriction base="dms:Text">
          <xsd:maxLength value="255"/>
        </xsd:restriction>
      </xsd:simpleType>
    </xsd:element>
    <xsd:element name="Session_x0020_Code" ma:index="13" nillable="true" ma:displayName="Session Code" ma:internalName="Session_x0020_Code" ma:readOnly="false">
      <xsd:simpleType>
        <xsd:restriction base="dms:Text">
          <xsd:maxLength value="255"/>
        </xsd:restriction>
      </xsd:simpleType>
    </xsd:element>
    <xsd:element name="MS_x0020_Content_x0020_Owner" ma:index="15"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CatchAll" ma:index="18" nillable="true" ma:displayName="Taxonomy Catch All Column" ma:hidden="true" ma:list="{09db2fa7-4ee4-4bb3-80e9-fade681f539b}" ma:internalName="TaxCatchAll" ma:showField="CatchAllData"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ProductTaxHTField0" ma:index="19" nillable="true" ma:taxonomy="true" ma:internalName="ProductTaxHTField0" ma:taxonomyFieldName="Product" ma:displayName="Product" ma:default="" ma:fieldId="{59a4a0b0-ed64-4542-a55e-4a6c70bd0ce0}" ma:taxonomyMulti="true" ma:sspId="97b7c527-f488-4fed-8d5b-5946c5598d72" ma:termSetId="723ec65c-d8cf-498e-87b8-c7868c2070aa" ma:anchorId="00000000-0000-0000-0000-000000000000" ma:open="false" ma:isKeyword="false">
      <xsd:complexType>
        <xsd:sequence>
          <xsd:element ref="pc:Terms" minOccurs="0" maxOccurs="1"/>
        </xsd:sequence>
      </xsd:complexType>
    </xsd:element>
    <xsd:element name="TaxCatchAllLabel" ma:index="20" nillable="true" ma:displayName="Taxonomy Catch All Column1" ma:hidden="true" ma:list="{09db2fa7-4ee4-4bb3-80e9-fade681f539b}" ma:internalName="TaxCatchAllLabel" ma:readOnly="true" ma:showField="CatchAllDataLabel"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CampaignTaxHTField0" ma:index="22" nillable="true" ma:taxonomy="true" ma:internalName="CampaignTaxHTField0" ma:taxonomyFieldName="Campaign" ma:displayName="Campaign" ma:default="" ma:fieldId="{bcb0c99d-b00c-42c6-a16b-e1e19731231d}" ma:sspId="97b7c527-f488-4fed-8d5b-5946c5598d72" ma:termSetId="138795c4-ffb5-4450-8dda-30da75617ce8" ma:anchorId="00000000-0000-0000-0000-000000000000" ma:open="false" ma:isKeyword="false">
      <xsd:complexType>
        <xsd:sequence>
          <xsd:element ref="pc:Terms" minOccurs="0" maxOccurs="1"/>
        </xsd:sequence>
      </xsd:complexType>
    </xsd:element>
    <xsd:element name="TrackTaxHTField0" ma:index="23" nillable="true" ma:taxonomy="true" ma:internalName="TrackTaxHTField0" ma:taxonomyFieldName="Track" ma:displayName="Track" ma:readOnly="false" ma:default="" ma:fieldId="{95cacdfb-fc4c-4855-b7e7-906e6cf614c7}" ma:sspId="97b7c527-f488-4fed-8d5b-5946c5598d72" ma:termSetId="0179c88a-9c61-48f9-822c-c3f082e6266e" ma:anchorId="00000000-0000-0000-0000-000000000000" ma:open="false" ma:isKeyword="false">
      <xsd:complexType>
        <xsd:sequence>
          <xsd:element ref="pc:Terms" minOccurs="0" maxOccurs="1"/>
        </xsd:sequence>
      </xsd:complexType>
    </xsd:element>
    <xsd:element name="Event_x0020_VenueTaxHTField0" ma:index="25" nillable="true" ma:taxonomy="true" ma:internalName="Event_x0020_VenueTaxHTField0" ma:taxonomyFieldName="Event_x0020_Venue" ma:displayName="Event Venue" ma:readOnly="false" ma:default="" ma:fieldId="{72225233-bea3-47c9-bcc0-70aff672e91a}" ma:sspId="97b7c527-f488-4fed-8d5b-5946c5598d72" ma:termSetId="5a094974-7eaf-4365-a0ec-3f33af6288c5" ma:anchorId="00000000-0000-0000-0000-000000000000" ma:open="false" ma:isKeyword="false">
      <xsd:complexType>
        <xsd:sequence>
          <xsd:element ref="pc:Terms" minOccurs="0" maxOccurs="1"/>
        </xsd:sequence>
      </xsd:complexType>
    </xsd:element>
    <xsd:element name="Event_x0020_LocationTaxHTField0" ma:index="27" nillable="true" ma:taxonomy="true" ma:internalName="Event_x0020_LocationTaxHTField0" ma:taxonomyFieldName="Event_x0020_Location" ma:displayName="Event Location" ma:readOnly="false" ma:default="" ma:fieldId="{721246b6-18f0-4d78-9fb7-960f4884f52f}" ma:sspId="97b7c527-f488-4fed-8d5b-5946c5598d72" ma:termSetId="b1d717b9-d701-42ce-97ea-d2b3fb10f90e" ma:anchorId="00000000-0000-0000-0000-000000000000" ma:open="true" ma:isKeyword="false">
      <xsd:complexType>
        <xsd:sequence>
          <xsd:element ref="pc:Terms" minOccurs="0" maxOccurs="1"/>
        </xsd:sequence>
      </xsd:complexType>
    </xsd:element>
    <xsd:element name="Event1TaxHTField0" ma:index="30" ma:taxonomy="true" ma:internalName="Event1TaxHTField0" ma:taxonomyFieldName="Event1" ma:displayName="Event Name" ma:readOnly="false" ma:default="" ma:fieldId="{173efa96-a0c5-4b7e-a5c5-ebf0027a79b9}" ma:sspId="97b7c527-f488-4fed-8d5b-5946c5598d72" ma:termSetId="9f06399b-0da0-4c2b-9299-a3eed5ae7f49"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6bb9d19-7926-47a4-9d93-93d54014735c" elementFormDefault="qualified">
    <xsd:import namespace="http://schemas.microsoft.com/office/2006/documentManagement/types"/>
    <xsd:import namespace="http://schemas.microsoft.com/office/infopath/2007/PartnerControls"/>
    <xsd:element name="AudienceTaxHTField0" ma:index="26" nillable="true" ma:taxonomy="true" ma:internalName="AudienceTaxHTField0" ma:taxonomyFieldName="Audience" ma:displayName="Audience" ma:readOnly="false" ma:default="" ma:fieldId="{6a4ad93e-f836-4089-85dd-0b5a8d4c5063}" ma:taxonomyMulti="true" ma:sspId="97b7c527-f488-4fed-8d5b-5946c5598d72" ma:termSetId="c7e95267-347d-4fd5-a34e-50bd1fa28ece"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2.xml><?xml version="1.0" encoding="utf-8"?>
<ds:datastoreItem xmlns:ds="http://schemas.openxmlformats.org/officeDocument/2006/customXml" ds:itemID="{F990F116-B58F-4255-B05B-DA3808E0E5C6}">
  <ds:schemaRefs>
    <ds:schemaRef ds:uri="http://schemas.microsoft.com/office/2006/documentManagement/types"/>
    <ds:schemaRef ds:uri="http://schemas.openxmlformats.org/package/2006/metadata/core-properties"/>
    <ds:schemaRef ds:uri="http://schemas.microsoft.com/office/2006/metadata/properties"/>
    <ds:schemaRef ds:uri="http://purl.org/dc/dcmitype/"/>
    <ds:schemaRef ds:uri="http://purl.org/dc/elements/1.1/"/>
    <ds:schemaRef ds:uri="http://schemas.microsoft.com/sharepoint/v3"/>
    <ds:schemaRef ds:uri="http://purl.org/dc/terms/"/>
    <ds:schemaRef ds:uri="http://schemas.microsoft.com/office/infopath/2007/PartnerControls"/>
    <ds:schemaRef ds:uri="c6bb9d19-7926-47a4-9d93-93d54014735c"/>
    <ds:schemaRef ds:uri="2295e2e7-0eeb-498e-8716-217bb2ee6ee3"/>
    <ds:schemaRef ds:uri="http://www.w3.org/XML/1998/namespace"/>
  </ds:schemaRefs>
</ds:datastoreItem>
</file>

<file path=customXml/itemProps3.xml><?xml version="1.0" encoding="utf-8"?>
<ds:datastoreItem xmlns:ds="http://schemas.openxmlformats.org/officeDocument/2006/customXml" ds:itemID="{9253FB22-03E3-4A41-BF56-63A021EAE49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2295e2e7-0eeb-498e-8716-217bb2ee6ee3"/>
    <ds:schemaRef ds:uri="c6bb9d19-7926-47a4-9d93-93d54014735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Темплейт_fin</Template>
  <TotalTime>815</TotalTime>
  <Words>971</Words>
  <Application>Microsoft Office PowerPoint</Application>
  <PresentationFormat>Произвольный</PresentationFormat>
  <Paragraphs>110</Paragraphs>
  <Slides>8</Slides>
  <Notes>5</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8</vt:i4>
      </vt:variant>
    </vt:vector>
  </HeadingPairs>
  <TitlesOfParts>
    <vt:vector size="15" baseType="lpstr">
      <vt:lpstr>Arial</vt:lpstr>
      <vt:lpstr>Calibri</vt:lpstr>
      <vt:lpstr>Segoe UI</vt:lpstr>
      <vt:lpstr>Segoe UI Light</vt:lpstr>
      <vt:lpstr>Times New Roman</vt:lpstr>
      <vt:lpstr>Wingdings</vt:lpstr>
      <vt:lpstr>Темплейт_3</vt:lpstr>
      <vt:lpstr>Киберпреступность  в России и её влияние  на экономику страны</vt:lpstr>
      <vt:lpstr>Экономический ущерб* </vt:lpstr>
      <vt:lpstr>Ущерб бизнесу</vt:lpstr>
      <vt:lpstr>Типы атак для крупного бизнеса  и госсектора, а также СМБ</vt:lpstr>
      <vt:lpstr>Прогнозы: данные опроса</vt:lpstr>
      <vt:lpstr>Целенаправленные атаки</vt:lpstr>
      <vt:lpstr>Расширение сферы атак</vt:lpstr>
      <vt:lpstr>Итого: Киберугрозы растут</vt:lpstr>
    </vt:vector>
  </TitlesOfParts>
  <Manager>&lt;Content Manager Name Here&gt;</Manager>
  <Company>PRP Group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&lt;Event Name Here&gt;</dc:subject>
  <dc:creator>Maria Viazigina (A-Litera OOO)</dc:creator>
  <cp:keywords>&lt;Any Related Keywords&gt;</cp:keywords>
  <dc:description>Template: Saku Uchikawa, Microsoft Corporation
Formatting:
Event Date: 
Event Location: 
Audience Type: Internal</dc:description>
  <cp:lastModifiedBy>fd</cp:lastModifiedBy>
  <cp:revision>67</cp:revision>
  <dcterms:created xsi:type="dcterms:W3CDTF">2016-04-11T07:46:41Z</dcterms:created>
  <dcterms:modified xsi:type="dcterms:W3CDTF">2016-05-17T06:48:04Z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0x010100B88FC3ECA26D1C46B3C4C83281D2EB9C00AD782177ECB24F489B6FFC2D5D3099D1</vt:lpwstr>
  </property>
  <property fmtid="{D5CDD505-2E9C-101B-9397-08002B2CF9AE}" pid="3" name="Product">
    <vt:lpwstr/>
  </property>
  <property fmtid="{D5CDD505-2E9C-101B-9397-08002B2CF9AE}" pid="4" name="Event1">
    <vt:lpwstr>217;#Unassigned|e51362f4-782c-41a8-bb7b-e0cfc8669933</vt:lpwstr>
  </property>
  <property fmtid="{D5CDD505-2E9C-101B-9397-08002B2CF9AE}" pid="5" name="Audience">
    <vt:lpwstr/>
  </property>
</Properties>
</file>